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0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2" Type="http://schemas.openxmlformats.org/officeDocument/2006/relationships/image" Target="../media/image85.wmf"/><Relationship Id="rId1" Type="http://schemas.openxmlformats.org/officeDocument/2006/relationships/image" Target="../media/image8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21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91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48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38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0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96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18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86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90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32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28A39-D9B3-4E0B-AA9B-825009E87BBC}" type="datetimeFigureOut">
              <a:rPr lang="en-US" smtClean="0"/>
              <a:t>9/13/2023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04331-46B3-4DFA-B97D-A2846DC237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9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44.jpg"/><Relationship Id="rId3" Type="http://schemas.openxmlformats.org/officeDocument/2006/relationships/image" Target="../media/image125.png"/><Relationship Id="rId7" Type="http://schemas.openxmlformats.org/officeDocument/2006/relationships/image" Target="../media/image140.jpeg"/><Relationship Id="rId12" Type="http://schemas.openxmlformats.org/officeDocument/2006/relationships/image" Target="../media/image143.jpg"/><Relationship Id="rId2" Type="http://schemas.openxmlformats.org/officeDocument/2006/relationships/image" Target="../media/image73.jpg"/><Relationship Id="rId16" Type="http://schemas.openxmlformats.org/officeDocument/2006/relationships/image" Target="../media/image1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2.jpeg"/><Relationship Id="rId5" Type="http://schemas.openxmlformats.org/officeDocument/2006/relationships/image" Target="../media/image138.png"/><Relationship Id="rId15" Type="http://schemas.openxmlformats.org/officeDocument/2006/relationships/image" Target="../media/image146.jpg"/><Relationship Id="rId10" Type="http://schemas.openxmlformats.org/officeDocument/2006/relationships/image" Target="../media/image141.jpg"/><Relationship Id="rId4" Type="http://schemas.openxmlformats.org/officeDocument/2006/relationships/image" Target="../media/image137.jpg"/><Relationship Id="rId9" Type="http://schemas.openxmlformats.org/officeDocument/2006/relationships/image" Target="../media/image115.jpg"/><Relationship Id="rId14" Type="http://schemas.openxmlformats.org/officeDocument/2006/relationships/image" Target="../media/image14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13" Type="http://schemas.openxmlformats.org/officeDocument/2006/relationships/image" Target="../media/image155.jpeg"/><Relationship Id="rId3" Type="http://schemas.openxmlformats.org/officeDocument/2006/relationships/image" Target="../media/image149.jpg"/><Relationship Id="rId7" Type="http://schemas.openxmlformats.org/officeDocument/2006/relationships/image" Target="../media/image150.jpg"/><Relationship Id="rId12" Type="http://schemas.openxmlformats.org/officeDocument/2006/relationships/image" Target="../media/image87.jpg"/><Relationship Id="rId2" Type="http://schemas.openxmlformats.org/officeDocument/2006/relationships/image" Target="../media/image148.jpg"/><Relationship Id="rId16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jpg"/><Relationship Id="rId11" Type="http://schemas.openxmlformats.org/officeDocument/2006/relationships/image" Target="../media/image154.jpg"/><Relationship Id="rId5" Type="http://schemas.openxmlformats.org/officeDocument/2006/relationships/image" Target="../media/image135.jpg"/><Relationship Id="rId15" Type="http://schemas.openxmlformats.org/officeDocument/2006/relationships/image" Target="../media/image157.png"/><Relationship Id="rId10" Type="http://schemas.openxmlformats.org/officeDocument/2006/relationships/image" Target="../media/image153.jpg"/><Relationship Id="rId4" Type="http://schemas.openxmlformats.org/officeDocument/2006/relationships/image" Target="../media/image136.jpg"/><Relationship Id="rId9" Type="http://schemas.openxmlformats.org/officeDocument/2006/relationships/image" Target="../media/image152.jpg"/><Relationship Id="rId14" Type="http://schemas.openxmlformats.org/officeDocument/2006/relationships/image" Target="../media/image15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jpeg"/><Relationship Id="rId18" Type="http://schemas.openxmlformats.org/officeDocument/2006/relationships/image" Target="../media/image33.jpeg"/><Relationship Id="rId26" Type="http://schemas.openxmlformats.org/officeDocument/2006/relationships/image" Target="../media/image41.jpeg"/><Relationship Id="rId39" Type="http://schemas.openxmlformats.org/officeDocument/2006/relationships/image" Target="../media/image54.jpeg"/><Relationship Id="rId21" Type="http://schemas.openxmlformats.org/officeDocument/2006/relationships/image" Target="../media/image36.jpeg"/><Relationship Id="rId34" Type="http://schemas.openxmlformats.org/officeDocument/2006/relationships/image" Target="../media/image49.jpeg"/><Relationship Id="rId42" Type="http://schemas.openxmlformats.org/officeDocument/2006/relationships/image" Target="../media/image57.jpeg"/><Relationship Id="rId47" Type="http://schemas.openxmlformats.org/officeDocument/2006/relationships/image" Target="../media/image62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6" Type="http://schemas.openxmlformats.org/officeDocument/2006/relationships/image" Target="../media/image31.jpeg"/><Relationship Id="rId29" Type="http://schemas.openxmlformats.org/officeDocument/2006/relationships/image" Target="../media/image44.jpeg"/><Relationship Id="rId11" Type="http://schemas.openxmlformats.org/officeDocument/2006/relationships/image" Target="../media/image26.png"/><Relationship Id="rId24" Type="http://schemas.openxmlformats.org/officeDocument/2006/relationships/image" Target="../media/image39.jpeg"/><Relationship Id="rId32" Type="http://schemas.openxmlformats.org/officeDocument/2006/relationships/image" Target="../media/image47.jpeg"/><Relationship Id="rId37" Type="http://schemas.openxmlformats.org/officeDocument/2006/relationships/image" Target="../media/image52.jpeg"/><Relationship Id="rId40" Type="http://schemas.openxmlformats.org/officeDocument/2006/relationships/image" Target="../media/image55.jpeg"/><Relationship Id="rId45" Type="http://schemas.openxmlformats.org/officeDocument/2006/relationships/image" Target="../media/image60.jpeg"/><Relationship Id="rId5" Type="http://schemas.openxmlformats.org/officeDocument/2006/relationships/image" Target="../media/image20.jpeg"/><Relationship Id="rId15" Type="http://schemas.openxmlformats.org/officeDocument/2006/relationships/image" Target="../media/image30.jpeg"/><Relationship Id="rId23" Type="http://schemas.openxmlformats.org/officeDocument/2006/relationships/image" Target="../media/image38.jpeg"/><Relationship Id="rId28" Type="http://schemas.openxmlformats.org/officeDocument/2006/relationships/image" Target="../media/image43.jpeg"/><Relationship Id="rId36" Type="http://schemas.openxmlformats.org/officeDocument/2006/relationships/image" Target="../media/image51.jpeg"/><Relationship Id="rId49" Type="http://schemas.openxmlformats.org/officeDocument/2006/relationships/image" Target="../media/image64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31" Type="http://schemas.openxmlformats.org/officeDocument/2006/relationships/image" Target="../media/image46.jpeg"/><Relationship Id="rId44" Type="http://schemas.openxmlformats.org/officeDocument/2006/relationships/image" Target="../media/image59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Relationship Id="rId14" Type="http://schemas.openxmlformats.org/officeDocument/2006/relationships/image" Target="../media/image29.jpeg"/><Relationship Id="rId22" Type="http://schemas.openxmlformats.org/officeDocument/2006/relationships/image" Target="../media/image37.jpeg"/><Relationship Id="rId27" Type="http://schemas.openxmlformats.org/officeDocument/2006/relationships/image" Target="../media/image42.jpeg"/><Relationship Id="rId30" Type="http://schemas.openxmlformats.org/officeDocument/2006/relationships/image" Target="../media/image45.jpeg"/><Relationship Id="rId35" Type="http://schemas.openxmlformats.org/officeDocument/2006/relationships/image" Target="../media/image50.jpeg"/><Relationship Id="rId43" Type="http://schemas.openxmlformats.org/officeDocument/2006/relationships/image" Target="../media/image58.png"/><Relationship Id="rId48" Type="http://schemas.openxmlformats.org/officeDocument/2006/relationships/image" Target="../media/image63.jpeg"/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12" Type="http://schemas.openxmlformats.org/officeDocument/2006/relationships/image" Target="../media/image27.jpeg"/><Relationship Id="rId17" Type="http://schemas.openxmlformats.org/officeDocument/2006/relationships/image" Target="../media/image32.jpeg"/><Relationship Id="rId25" Type="http://schemas.openxmlformats.org/officeDocument/2006/relationships/image" Target="../media/image40.jpeg"/><Relationship Id="rId33" Type="http://schemas.openxmlformats.org/officeDocument/2006/relationships/image" Target="../media/image48.jpeg"/><Relationship Id="rId38" Type="http://schemas.openxmlformats.org/officeDocument/2006/relationships/image" Target="../media/image53.jpeg"/><Relationship Id="rId46" Type="http://schemas.openxmlformats.org/officeDocument/2006/relationships/image" Target="../media/image61.jpeg"/><Relationship Id="rId20" Type="http://schemas.openxmlformats.org/officeDocument/2006/relationships/image" Target="../media/image35.jpeg"/><Relationship Id="rId41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4.jpeg"/><Relationship Id="rId18" Type="http://schemas.openxmlformats.org/officeDocument/2006/relationships/image" Target="../media/image63.jpeg"/><Relationship Id="rId26" Type="http://schemas.openxmlformats.org/officeDocument/2006/relationships/image" Target="../media/image81.jpeg"/><Relationship Id="rId3" Type="http://schemas.openxmlformats.org/officeDocument/2006/relationships/image" Target="../media/image66.jpg"/><Relationship Id="rId21" Type="http://schemas.openxmlformats.org/officeDocument/2006/relationships/oleObject" Target="../embeddings/oleObject1.bin"/><Relationship Id="rId7" Type="http://schemas.openxmlformats.org/officeDocument/2006/relationships/image" Target="../media/image70.jpg"/><Relationship Id="rId12" Type="http://schemas.openxmlformats.org/officeDocument/2006/relationships/image" Target="../media/image22.png"/><Relationship Id="rId17" Type="http://schemas.openxmlformats.org/officeDocument/2006/relationships/image" Target="../media/image75.jpeg"/><Relationship Id="rId25" Type="http://schemas.openxmlformats.org/officeDocument/2006/relationships/image" Target="../media/image80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0.jpeg"/><Relationship Id="rId20" Type="http://schemas.openxmlformats.org/officeDocument/2006/relationships/image" Target="../media/image77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69.jpg"/><Relationship Id="rId11" Type="http://schemas.openxmlformats.org/officeDocument/2006/relationships/image" Target="../media/image41.jpeg"/><Relationship Id="rId24" Type="http://schemas.openxmlformats.org/officeDocument/2006/relationships/image" Target="../media/image79.jpeg"/><Relationship Id="rId5" Type="http://schemas.openxmlformats.org/officeDocument/2006/relationships/image" Target="../media/image68.jpg"/><Relationship Id="rId15" Type="http://schemas.openxmlformats.org/officeDocument/2006/relationships/image" Target="../media/image47.jpeg"/><Relationship Id="rId23" Type="http://schemas.openxmlformats.org/officeDocument/2006/relationships/image" Target="../media/image78.jpg"/><Relationship Id="rId28" Type="http://schemas.openxmlformats.org/officeDocument/2006/relationships/image" Target="../media/image83.jpeg"/><Relationship Id="rId10" Type="http://schemas.openxmlformats.org/officeDocument/2006/relationships/image" Target="../media/image73.jpg"/><Relationship Id="rId19" Type="http://schemas.openxmlformats.org/officeDocument/2006/relationships/image" Target="../media/image76.png"/><Relationship Id="rId4" Type="http://schemas.openxmlformats.org/officeDocument/2006/relationships/image" Target="../media/image67.jpg"/><Relationship Id="rId9" Type="http://schemas.openxmlformats.org/officeDocument/2006/relationships/image" Target="../media/image72.png"/><Relationship Id="rId14" Type="http://schemas.openxmlformats.org/officeDocument/2006/relationships/image" Target="../media/image45.jpeg"/><Relationship Id="rId22" Type="http://schemas.openxmlformats.org/officeDocument/2006/relationships/image" Target="../media/image65.wmf"/><Relationship Id="rId27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77.jpg"/><Relationship Id="rId18" Type="http://schemas.openxmlformats.org/officeDocument/2006/relationships/image" Target="../media/image90.jpeg"/><Relationship Id="rId3" Type="http://schemas.openxmlformats.org/officeDocument/2006/relationships/image" Target="../media/image71.png"/><Relationship Id="rId21" Type="http://schemas.openxmlformats.org/officeDocument/2006/relationships/image" Target="../media/image80.jpeg"/><Relationship Id="rId7" Type="http://schemas.openxmlformats.org/officeDocument/2006/relationships/image" Target="../media/image74.jpeg"/><Relationship Id="rId12" Type="http://schemas.openxmlformats.org/officeDocument/2006/relationships/image" Target="../media/image84.wmf"/><Relationship Id="rId17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.bin"/><Relationship Id="rId20" Type="http://schemas.openxmlformats.org/officeDocument/2006/relationships/image" Target="../media/image79.jpeg"/><Relationship Id="rId1" Type="http://schemas.openxmlformats.org/officeDocument/2006/relationships/vmlDrawing" Target="../drawings/vmlDrawing2.vml"/><Relationship Id="rId6" Type="http://schemas.openxmlformats.org/officeDocument/2006/relationships/image" Target="../media/image22.png"/><Relationship Id="rId11" Type="http://schemas.openxmlformats.org/officeDocument/2006/relationships/oleObject" Target="../embeddings/oleObject2.bin"/><Relationship Id="rId24" Type="http://schemas.openxmlformats.org/officeDocument/2006/relationships/image" Target="../media/image93.jpeg"/><Relationship Id="rId5" Type="http://schemas.openxmlformats.org/officeDocument/2006/relationships/image" Target="../media/image73.jpg"/><Relationship Id="rId15" Type="http://schemas.openxmlformats.org/officeDocument/2006/relationships/image" Target="../media/image85.wmf"/><Relationship Id="rId23" Type="http://schemas.openxmlformats.org/officeDocument/2006/relationships/image" Target="../media/image92.jpeg"/><Relationship Id="rId10" Type="http://schemas.openxmlformats.org/officeDocument/2006/relationships/image" Target="../media/image89.jpg"/><Relationship Id="rId19" Type="http://schemas.openxmlformats.org/officeDocument/2006/relationships/image" Target="../media/image91.jpeg"/><Relationship Id="rId4" Type="http://schemas.openxmlformats.org/officeDocument/2006/relationships/image" Target="../media/image72.png"/><Relationship Id="rId9" Type="http://schemas.openxmlformats.org/officeDocument/2006/relationships/image" Target="../media/image88.png"/><Relationship Id="rId14" Type="http://schemas.openxmlformats.org/officeDocument/2006/relationships/oleObject" Target="../embeddings/oleObject3.bin"/><Relationship Id="rId22" Type="http://schemas.openxmlformats.org/officeDocument/2006/relationships/image" Target="../media/image8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jpeg"/><Relationship Id="rId7" Type="http://schemas.openxmlformats.org/officeDocument/2006/relationships/image" Target="../media/image99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97.jpg"/><Relationship Id="rId4" Type="http://schemas.openxmlformats.org/officeDocument/2006/relationships/image" Target="../media/image96.jpeg"/><Relationship Id="rId9" Type="http://schemas.openxmlformats.org/officeDocument/2006/relationships/image" Target="../media/image10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jpg"/><Relationship Id="rId18" Type="http://schemas.openxmlformats.org/officeDocument/2006/relationships/image" Target="../media/image116.png"/><Relationship Id="rId3" Type="http://schemas.openxmlformats.org/officeDocument/2006/relationships/image" Target="../media/image103.png"/><Relationship Id="rId7" Type="http://schemas.openxmlformats.org/officeDocument/2006/relationships/image" Target="../media/image107.jpeg"/><Relationship Id="rId12" Type="http://schemas.openxmlformats.org/officeDocument/2006/relationships/image" Target="../media/image102.emf"/><Relationship Id="rId17" Type="http://schemas.openxmlformats.org/officeDocument/2006/relationships/image" Target="../media/image115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14.png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6.png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05.png"/><Relationship Id="rId15" Type="http://schemas.openxmlformats.org/officeDocument/2006/relationships/image" Target="../media/image113.jp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13" Type="http://schemas.openxmlformats.org/officeDocument/2006/relationships/image" Target="../media/image125.png"/><Relationship Id="rId18" Type="http://schemas.openxmlformats.org/officeDocument/2006/relationships/image" Target="../media/image98.jpg"/><Relationship Id="rId26" Type="http://schemas.openxmlformats.org/officeDocument/2006/relationships/image" Target="../media/image136.jpg"/><Relationship Id="rId3" Type="http://schemas.openxmlformats.org/officeDocument/2006/relationships/image" Target="../media/image118.jpg"/><Relationship Id="rId21" Type="http://schemas.openxmlformats.org/officeDocument/2006/relationships/image" Target="../media/image131.jpg"/><Relationship Id="rId7" Type="http://schemas.openxmlformats.org/officeDocument/2006/relationships/image" Target="../media/image67.jpg"/><Relationship Id="rId12" Type="http://schemas.openxmlformats.org/officeDocument/2006/relationships/image" Target="../media/image104.png"/><Relationship Id="rId17" Type="http://schemas.openxmlformats.org/officeDocument/2006/relationships/image" Target="../media/image87.jpg"/><Relationship Id="rId25" Type="http://schemas.openxmlformats.org/officeDocument/2006/relationships/image" Target="../media/image135.jpg"/><Relationship Id="rId2" Type="http://schemas.openxmlformats.org/officeDocument/2006/relationships/image" Target="../media/image117.jpg"/><Relationship Id="rId16" Type="http://schemas.openxmlformats.org/officeDocument/2006/relationships/image" Target="../media/image128.jp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4.jpg"/><Relationship Id="rId24" Type="http://schemas.openxmlformats.org/officeDocument/2006/relationships/image" Target="../media/image134.jpeg"/><Relationship Id="rId5" Type="http://schemas.openxmlformats.org/officeDocument/2006/relationships/image" Target="../media/image73.jpg"/><Relationship Id="rId15" Type="http://schemas.openxmlformats.org/officeDocument/2006/relationships/image" Target="../media/image127.jpeg"/><Relationship Id="rId23" Type="http://schemas.openxmlformats.org/officeDocument/2006/relationships/image" Target="../media/image133.png"/><Relationship Id="rId10" Type="http://schemas.openxmlformats.org/officeDocument/2006/relationships/image" Target="../media/image123.png"/><Relationship Id="rId19" Type="http://schemas.openxmlformats.org/officeDocument/2006/relationships/image" Target="../media/image129.png"/><Relationship Id="rId4" Type="http://schemas.openxmlformats.org/officeDocument/2006/relationships/image" Target="../media/image119.jpg"/><Relationship Id="rId9" Type="http://schemas.openxmlformats.org/officeDocument/2006/relationships/image" Target="../media/image122.jpeg"/><Relationship Id="rId14" Type="http://schemas.openxmlformats.org/officeDocument/2006/relationships/image" Target="../media/image126.jpg"/><Relationship Id="rId22" Type="http://schemas.openxmlformats.org/officeDocument/2006/relationships/image" Target="../media/image13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42607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89" y="1355554"/>
            <a:ext cx="1148248" cy="76549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011" y="2057007"/>
            <a:ext cx="3062376" cy="306744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639623" y="2057006"/>
            <a:ext cx="3157764" cy="30674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09361" y="1355554"/>
            <a:ext cx="85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70991" y="2862470"/>
            <a:ext cx="2915479" cy="8481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50892" y="2438402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</a:t>
            </a:r>
            <a:endParaRPr lang="en-US" dirty="0"/>
          </a:p>
        </p:txBody>
      </p:sp>
      <p:cxnSp>
        <p:nvCxnSpPr>
          <p:cNvPr id="16" name="Straight Connector 15"/>
          <p:cNvCxnSpPr>
            <a:stCxn id="13" idx="1"/>
            <a:endCxn id="13" idx="3"/>
          </p:cNvCxnSpPr>
          <p:nvPr/>
        </p:nvCxnSpPr>
        <p:spPr>
          <a:xfrm>
            <a:off x="1470991" y="3286540"/>
            <a:ext cx="291547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2465" y="3950013"/>
            <a:ext cx="479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MAINSTREET(ATOMICLOCK(G.VIRINGA[])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05460" y="4189417"/>
            <a:ext cx="3046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12:00PM COURT HOUSE BELLS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32465" y="3950013"/>
            <a:ext cx="4675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60375" y="2379631"/>
            <a:ext cx="4675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658638" y="29172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4817989" y="4374083"/>
            <a:ext cx="2448210" cy="58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266199" y="4489572"/>
            <a:ext cx="1082671" cy="463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015" y="3313578"/>
            <a:ext cx="657535" cy="821101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8447815" y="3701763"/>
            <a:ext cx="1706362" cy="76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453499" y="5194728"/>
            <a:ext cx="563629" cy="26867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1470991" y="5169113"/>
            <a:ext cx="514849" cy="284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32465" y="4659437"/>
            <a:ext cx="4675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931810" y="4799016"/>
            <a:ext cx="2915479" cy="8481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2102447" y="5223085"/>
            <a:ext cx="291547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65" y="4800745"/>
            <a:ext cx="793095" cy="126595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903884" y="5593755"/>
            <a:ext cx="262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HOMICDE:LUX:LV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3250034" y="5889726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Martin Cohan, Blake </a:t>
            </a:r>
            <a:r>
              <a:rPr lang="en-US" sz="800" strike="sngStrike" dirty="0" err="1"/>
              <a:t>Hunte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28" y="5879725"/>
            <a:ext cx="227753" cy="19149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230252" y="5913927"/>
            <a:ext cx="1617036" cy="2012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649356" y="6066704"/>
            <a:ext cx="46756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783" y="4201309"/>
            <a:ext cx="1641946" cy="75173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65" y="6094617"/>
            <a:ext cx="1024572" cy="46908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614" y="1463975"/>
            <a:ext cx="1024572" cy="46908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96" y="1012300"/>
            <a:ext cx="876300" cy="8763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463226" y="1355554"/>
            <a:ext cx="1179979" cy="8096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2681565" y="1577438"/>
            <a:ext cx="707984" cy="424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232677" y="4201309"/>
            <a:ext cx="1602657" cy="7517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10466173" y="4201309"/>
            <a:ext cx="1085550" cy="59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50892" y="6146846"/>
            <a:ext cx="1106144" cy="5231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785004" y="6250670"/>
            <a:ext cx="707984" cy="424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47" y="1391983"/>
            <a:ext cx="1050307" cy="72087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98" y="6156544"/>
            <a:ext cx="709367" cy="48687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77" y="4223770"/>
            <a:ext cx="1015316" cy="696859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565165" y="1789807"/>
            <a:ext cx="168381" cy="168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07" y="1746881"/>
            <a:ext cx="302742" cy="302742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6" y="925341"/>
            <a:ext cx="552989" cy="646040"/>
          </a:xfrm>
          <a:prstGeom prst="rect">
            <a:avLst/>
          </a:prstGeom>
        </p:spPr>
      </p:pic>
      <p:cxnSp>
        <p:nvCxnSpPr>
          <p:cNvPr id="66" name="Straight Connector 65"/>
          <p:cNvCxnSpPr>
            <a:endCxn id="63" idx="3"/>
          </p:cNvCxnSpPr>
          <p:nvPr/>
        </p:nvCxnSpPr>
        <p:spPr>
          <a:xfrm>
            <a:off x="532465" y="1391983"/>
            <a:ext cx="243784" cy="5062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3" idx="3"/>
          </p:cNvCxnSpPr>
          <p:nvPr/>
        </p:nvCxnSpPr>
        <p:spPr>
          <a:xfrm flipV="1">
            <a:off x="776249" y="1705079"/>
            <a:ext cx="712927" cy="1931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357562" y="6175889"/>
            <a:ext cx="563629" cy="268673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6375054" y="6150274"/>
            <a:ext cx="514849" cy="284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4189" y="46468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6117944" y="5525143"/>
            <a:ext cx="828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196" y="5854266"/>
            <a:ext cx="583062" cy="583062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596" y="5837942"/>
            <a:ext cx="944223" cy="422786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7006510" y="5765331"/>
            <a:ext cx="2915479" cy="8481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>
            <a:off x="7006510" y="6204246"/>
            <a:ext cx="291547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196059" y="5847721"/>
            <a:ext cx="763659" cy="7517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6532270" y="5453307"/>
            <a:ext cx="560926" cy="955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6656150" y="5239944"/>
            <a:ext cx="2973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V2:FBI:KIDNAPPIGN</a:t>
            </a:r>
          </a:p>
          <a:p>
            <a:r>
              <a:rPr lang="en-US" dirty="0" smtClean="0"/>
              <a:t>FBI:INVESTION </a:t>
            </a:r>
            <a:r>
              <a:rPr lang="en-US" sz="800" strike="sngStrike" dirty="0" err="1" smtClean="0"/>
              <a:t>chalres</a:t>
            </a:r>
            <a:r>
              <a:rPr lang="en-US" sz="800" strike="sngStrike" dirty="0" smtClean="0"/>
              <a:t> mason </a:t>
            </a:r>
            <a:r>
              <a:rPr lang="en-US" sz="800" strike="sngStrike" dirty="0" err="1" smtClean="0"/>
              <a:t>goerho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 flipV="1">
            <a:off x="7543800" y="5016162"/>
            <a:ext cx="1253587" cy="630993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768885" y="897796"/>
            <a:ext cx="4355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CPVA.§187.PREA, v2:FBI:KIDNAPPING</a:t>
            </a:r>
            <a:endParaRPr lang="en-US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4928800" y="5276218"/>
            <a:ext cx="917259" cy="523427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/>
          <p:cNvSpPr/>
          <p:nvPr/>
        </p:nvSpPr>
        <p:spPr>
          <a:xfrm>
            <a:off x="3230252" y="1391983"/>
            <a:ext cx="412953" cy="2531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205092" y="1419710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Gensis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11435554" y="4214104"/>
            <a:ext cx="412953" cy="2531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1410394" y="4241831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Gensis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1186517" y="6138295"/>
            <a:ext cx="412953" cy="25313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1161357" y="6166022"/>
            <a:ext cx="4587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Gensis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05" y="1362691"/>
            <a:ext cx="874956" cy="825716"/>
          </a:xfrm>
          <a:prstGeom prst="rect">
            <a:avLst/>
          </a:prstGeom>
        </p:spPr>
      </p:pic>
      <p:cxnSp>
        <p:nvCxnSpPr>
          <p:cNvPr id="101" name="Straight Arrow Connector 100"/>
          <p:cNvCxnSpPr/>
          <p:nvPr/>
        </p:nvCxnSpPr>
        <p:spPr>
          <a:xfrm>
            <a:off x="1931810" y="2121053"/>
            <a:ext cx="5452917" cy="686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6973929" y="481152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9026899" y="1613083"/>
            <a:ext cx="2915479" cy="8481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9197536" y="2037152"/>
            <a:ext cx="291547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10345123" y="2703793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Martin Cohan, Blake </a:t>
            </a:r>
            <a:r>
              <a:rPr lang="en-US" sz="800" strike="sngStrike" dirty="0" err="1"/>
              <a:t>Hunte</a:t>
            </a:r>
            <a:endParaRPr lang="en-US" sz="800" strike="sngStrike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8017" y="2693792"/>
            <a:ext cx="227753" cy="191499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325341" y="2727994"/>
            <a:ext cx="1617036" cy="2012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8063023" y="1284696"/>
            <a:ext cx="456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SQ.HOMCI:LUX:VIRIGN:AMRYPETERSSON</a:t>
            </a:r>
            <a:endParaRPr lang="en-US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017" y="1080866"/>
            <a:ext cx="793095" cy="1265959"/>
          </a:xfrm>
          <a:prstGeom prst="rect">
            <a:avLst/>
          </a:prstGeom>
        </p:spPr>
      </p:pic>
      <p:sp>
        <p:nvSpPr>
          <p:cNvPr id="110" name="Rectangle 109"/>
          <p:cNvSpPr/>
          <p:nvPr/>
        </p:nvSpPr>
        <p:spPr>
          <a:xfrm>
            <a:off x="9063888" y="5609995"/>
            <a:ext cx="2915479" cy="8481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9234525" y="6034064"/>
            <a:ext cx="291547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9263611" y="5268654"/>
            <a:ext cx="1803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HOMCI:LUX</a:t>
            </a:r>
            <a:endParaRPr lang="en-US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006" y="5077778"/>
            <a:ext cx="793095" cy="1265959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538" y="1313340"/>
            <a:ext cx="460887" cy="460887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11508346" y="1141135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VIRIGINAI MARY</a:t>
            </a:r>
            <a:endParaRPr lang="en-US" sz="800" dirty="0"/>
          </a:p>
        </p:txBody>
      </p:sp>
      <p:sp>
        <p:nvSpPr>
          <p:cNvPr id="116" name="Rectangle 115"/>
          <p:cNvSpPr/>
          <p:nvPr/>
        </p:nvSpPr>
        <p:spPr>
          <a:xfrm>
            <a:off x="11557960" y="1742008"/>
            <a:ext cx="693710" cy="1119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Stanford</a:t>
            </a:r>
            <a:endParaRPr lang="en-US" sz="800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226" y="1640235"/>
            <a:ext cx="874956" cy="825716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8611321" y="1172134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119" name="Rectangle 118"/>
          <p:cNvSpPr/>
          <p:nvPr/>
        </p:nvSpPr>
        <p:spPr>
          <a:xfrm>
            <a:off x="10828135" y="901046"/>
            <a:ext cx="1390437" cy="2951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639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/>
          <p:cNvSpPr/>
          <p:nvPr/>
        </p:nvSpPr>
        <p:spPr>
          <a:xfrm>
            <a:off x="7837245" y="5131902"/>
            <a:ext cx="739596" cy="5210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565" y="2170569"/>
            <a:ext cx="930465" cy="110210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39" y="3424298"/>
            <a:ext cx="1091400" cy="6111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957" y="2170569"/>
            <a:ext cx="1103182" cy="110318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959738" y="2020021"/>
            <a:ext cx="1091400" cy="12526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302" y="2170569"/>
            <a:ext cx="1102103" cy="110210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4212301" y="2005431"/>
            <a:ext cx="1378271" cy="1418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1489104" y="2020021"/>
            <a:ext cx="1378271" cy="1418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AutoShape 2" descr="barack obama from www.whitehouse.go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92" y="1148555"/>
            <a:ext cx="876300" cy="8763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476830" y="1097894"/>
            <a:ext cx="1390545" cy="33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521612" y="1434807"/>
            <a:ext cx="1345763" cy="5142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!WHITE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78491" y="1949013"/>
            <a:ext cx="11555008" cy="71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55575" y="4035482"/>
            <a:ext cx="11555008" cy="71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57" y="1410525"/>
            <a:ext cx="760214" cy="56942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3028538" y="1447478"/>
            <a:ext cx="779533" cy="567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2476540" y="1690220"/>
            <a:ext cx="123177" cy="6568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2713733" y="2181948"/>
            <a:ext cx="704571" cy="165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8" y="2264516"/>
            <a:ext cx="1227890" cy="122789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690918" y="2025341"/>
            <a:ext cx="1585409" cy="1364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46" y="2000526"/>
            <a:ext cx="1225483" cy="833509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498238" y="1937942"/>
            <a:ext cx="1693762" cy="5510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916764" y="3434599"/>
            <a:ext cx="1134374" cy="6007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0602410" y="3356418"/>
            <a:ext cx="1622385" cy="5139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TIMOTHY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9901616" y="3434599"/>
            <a:ext cx="697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GARY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713733" y="3492406"/>
            <a:ext cx="1498568" cy="614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21" y="2960883"/>
            <a:ext cx="880855" cy="493279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H="1" flipV="1">
            <a:off x="7387069" y="3009291"/>
            <a:ext cx="1322290" cy="508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456143" y="2948149"/>
            <a:ext cx="762204" cy="4864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304665" y="3381844"/>
            <a:ext cx="140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Patabi</a:t>
            </a:r>
            <a:r>
              <a:rPr lang="en-US" dirty="0" smtClean="0"/>
              <a:t> </a:t>
            </a:r>
            <a:r>
              <a:rPr lang="en-US" dirty="0" err="1" smtClean="0"/>
              <a:t>Paluri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027565" y="3302501"/>
            <a:ext cx="104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Paul Tran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 flipH="1">
            <a:off x="3066018" y="3634618"/>
            <a:ext cx="5301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Roth.ibm.dmielr.apple.touch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265" y="4479742"/>
            <a:ext cx="1225483" cy="833509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0" y="4486914"/>
            <a:ext cx="1622385" cy="5139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763" y="4447208"/>
            <a:ext cx="1563907" cy="88012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BC2F8D2-A441-4226-ABF8-7F705A1A7F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38" y="4479741"/>
            <a:ext cx="1123763" cy="83849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735510" y="5357921"/>
            <a:ext cx="66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367026" y="5406505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4985659" y="5250259"/>
            <a:ext cx="2890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KING.SAN FRANCISCO (1994)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7837245" y="5179165"/>
            <a:ext cx="739596" cy="41200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875681" y="513832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>
                <a:solidFill>
                  <a:schemeClr val="bg1"/>
                </a:solidFill>
              </a:rPr>
              <a:t>Francico</a:t>
            </a:r>
            <a:endParaRPr lang="en-US" sz="900" dirty="0" smtClean="0">
              <a:solidFill>
                <a:schemeClr val="bg1"/>
              </a:solidFill>
            </a:endParaRPr>
          </a:p>
          <a:p>
            <a:r>
              <a:rPr lang="en-US" sz="900" dirty="0" smtClean="0">
                <a:solidFill>
                  <a:schemeClr val="bg1"/>
                </a:solidFill>
              </a:rPr>
              <a:t>Francesco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308" y="4797503"/>
            <a:ext cx="294949" cy="44323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1826873" y="4476956"/>
            <a:ext cx="496495" cy="9091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587" y="4511451"/>
            <a:ext cx="494439" cy="49443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7" y="2196595"/>
            <a:ext cx="1138737" cy="1138737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155317" y="2059845"/>
            <a:ext cx="1327763" cy="13942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583444" y="1984003"/>
            <a:ext cx="425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SQ.25Y:HOICDIE:JESUSE:  §CPVA.PREA.§187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3171463" y="1410525"/>
            <a:ext cx="609802" cy="27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650164" y="1452290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nonPoliceTRXLogical</a:t>
            </a:r>
            <a:endParaRPr lang="en-US" sz="800" dirty="0"/>
          </a:p>
        </p:txBody>
      </p:sp>
      <p:cxnSp>
        <p:nvCxnSpPr>
          <p:cNvPr id="72" name="Straight Connector 71"/>
          <p:cNvCxnSpPr>
            <a:endCxn id="36" idx="1"/>
          </p:cNvCxnSpPr>
          <p:nvPr/>
        </p:nvCxnSpPr>
        <p:spPr>
          <a:xfrm flipV="1">
            <a:off x="7176304" y="2707411"/>
            <a:ext cx="1100023" cy="1022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606702" y="3391463"/>
            <a:ext cx="231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</a:t>
            </a:r>
            <a:r>
              <a:rPr lang="en-US" dirty="0" err="1" smtClean="0"/>
              <a:t>Febrary</a:t>
            </a:r>
            <a:r>
              <a:rPr lang="en-US" dirty="0" smtClean="0"/>
              <a:t> HUDSON</a:t>
            </a:r>
            <a:endParaRPr lang="en-US" dirty="0"/>
          </a:p>
        </p:txBody>
      </p:sp>
      <p:cxnSp>
        <p:nvCxnSpPr>
          <p:cNvPr id="75" name="Straight Arrow Connector 74"/>
          <p:cNvCxnSpPr/>
          <p:nvPr/>
        </p:nvCxnSpPr>
        <p:spPr>
          <a:xfrm flipH="1" flipV="1">
            <a:off x="7871714" y="3214596"/>
            <a:ext cx="457756" cy="277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6634670" y="3642254"/>
            <a:ext cx="245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dirty="0" err="1" smtClean="0"/>
              <a:t>Febrary</a:t>
            </a:r>
            <a:r>
              <a:rPr lang="en-US" dirty="0" smtClean="0"/>
              <a:t> KING.WWI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484818" y="1667734"/>
            <a:ext cx="215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JFK(CPVA; </a:t>
            </a:r>
            <a:r>
              <a:rPr lang="en-US" sz="800" strike="sngStrike" dirty="0" err="1" smtClean="0"/>
              <a:t>Angela.St</a:t>
            </a:r>
            <a:r>
              <a:rPr lang="en-US" sz="800" strike="sngStrike" dirty="0" smtClean="0"/>
              <a:t>. </a:t>
            </a:r>
            <a:r>
              <a:rPr lang="en-US" sz="800" strike="sngStrike" dirty="0" err="1" smtClean="0"/>
              <a:t>Margin.flea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64318" y="5827718"/>
            <a:ext cx="884415" cy="103028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3699" y="5864306"/>
            <a:ext cx="1157204" cy="957105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925975" y="2707411"/>
            <a:ext cx="328816" cy="240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2095018" y="2488993"/>
            <a:ext cx="640012" cy="520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3171463" y="2707411"/>
            <a:ext cx="462236" cy="301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4790903" y="2488993"/>
            <a:ext cx="215845" cy="345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5486782" y="2019571"/>
            <a:ext cx="1378271" cy="1418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440086" y="2338569"/>
            <a:ext cx="16095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Life of Brian</a:t>
            </a:r>
          </a:p>
          <a:p>
            <a:r>
              <a:rPr lang="en-US" sz="800" dirty="0" smtClean="0"/>
              <a:t>Young;  has house (big) on hill) ~</a:t>
            </a:r>
            <a:r>
              <a:rPr lang="en-US" sz="800" dirty="0" err="1" smtClean="0"/>
              <a:t>nonPoliceDA</a:t>
            </a:r>
            <a:endParaRPr lang="en-US" sz="800" dirty="0"/>
          </a:p>
        </p:txBody>
      </p:sp>
      <p:sp>
        <p:nvSpPr>
          <p:cNvPr id="90" name="Cube 89"/>
          <p:cNvSpPr/>
          <p:nvPr/>
        </p:nvSpPr>
        <p:spPr>
          <a:xfrm>
            <a:off x="5673650" y="2944573"/>
            <a:ext cx="721838" cy="4114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73303" y="201722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2008</a:t>
            </a:r>
          </a:p>
        </p:txBody>
      </p:sp>
      <p:cxnSp>
        <p:nvCxnSpPr>
          <p:cNvPr id="93" name="Straight Connector 92"/>
          <p:cNvCxnSpPr/>
          <p:nvPr/>
        </p:nvCxnSpPr>
        <p:spPr>
          <a:xfrm>
            <a:off x="5590572" y="2386559"/>
            <a:ext cx="1141774" cy="44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1633367" y="4490324"/>
            <a:ext cx="769189" cy="8339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30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9057" y="1335022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Kit.St</a:t>
            </a:r>
            <a:r>
              <a:rPr lang="en-US" dirty="0"/>
              <a:t>. Francis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60800" y="1321529"/>
            <a:ext cx="1638300" cy="4774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36932" y="14162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sp>
        <p:nvSpPr>
          <p:cNvPr id="19" name="Oval 18"/>
          <p:cNvSpPr/>
          <p:nvPr/>
        </p:nvSpPr>
        <p:spPr>
          <a:xfrm>
            <a:off x="4521200" y="6096000"/>
            <a:ext cx="444500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5700" y="6096000"/>
            <a:ext cx="357578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152900" y="6198617"/>
            <a:ext cx="1727200" cy="39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5232" y="1347658"/>
            <a:ext cx="10973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Schw</a:t>
            </a:r>
            <a:endParaRPr lang="en-US" dirty="0"/>
          </a:p>
          <a:p>
            <a:r>
              <a:rPr lang="en-US" sz="800" strike="sngStrike" dirty="0"/>
              <a:t>Truck Driver(</a:t>
            </a:r>
            <a:r>
              <a:rPr lang="en-US" sz="800" strike="sngStrike" dirty="0" err="1"/>
              <a:t>unimog</a:t>
            </a:r>
            <a:r>
              <a:rPr lang="en-US" sz="800" strike="sngStrike" dirty="0"/>
              <a:t>)</a:t>
            </a:r>
          </a:p>
          <a:p>
            <a:r>
              <a:rPr lang="en-US" sz="800" dirty="0"/>
              <a:t>IPX KA-</a:t>
            </a:r>
            <a:r>
              <a:rPr lang="en-US" sz="800" dirty="0" err="1"/>
              <a:t>Nort</a:t>
            </a:r>
            <a:r>
              <a:rPr lang="en-US" sz="800" dirty="0"/>
              <a:t> KA-South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8092" y="14131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Kit.Secratary</a:t>
            </a:r>
            <a:r>
              <a:rPr lang="en-US" dirty="0"/>
              <a:t> of State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37132" y="203181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965700" y="1785595"/>
            <a:ext cx="709532" cy="1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064918" y="2718603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11614" y="2252944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RHEIN-MAIN </a:t>
            </a:r>
            <a:r>
              <a:rPr lang="en-US" strike="sngStrike" dirty="0" err="1"/>
              <a:t>anglea</a:t>
            </a:r>
            <a:endParaRPr lang="en-US" strike="sngStrike" dirty="0"/>
          </a:p>
          <a:p>
            <a:r>
              <a:rPr lang="en-US" dirty="0"/>
              <a:t>8th floor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252941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238498" y="2611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1997</a:t>
            </a:r>
          </a:p>
        </p:txBody>
      </p:sp>
      <p:sp>
        <p:nvSpPr>
          <p:cNvPr id="62" name="Cube 61"/>
          <p:cNvSpPr/>
          <p:nvPr/>
        </p:nvSpPr>
        <p:spPr>
          <a:xfrm>
            <a:off x="2232367" y="1945228"/>
            <a:ext cx="1397000" cy="10661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311872" y="171613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1990, 1990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77646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G.GOD.VIRGINA.MARY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193710" y="1054792"/>
            <a:ext cx="1578115" cy="46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799" y="3860800"/>
            <a:ext cx="2161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0843" y="4254500"/>
            <a:ext cx="2115592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72746" y="4613594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50843" y="5408746"/>
            <a:ext cx="211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4799" y="3403946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Olmpics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2281009" y="3403946"/>
            <a:ext cx="229779" cy="1846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4915" y="3437174"/>
            <a:ext cx="172987" cy="206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47700" y="52959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7901" y="52705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85657" y="51816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548998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03060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034555" y="5269042"/>
            <a:ext cx="91733" cy="26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65374" y="54200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848715" y="550623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FRANCE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08888" y="5367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2014</a:t>
            </a:r>
          </a:p>
          <a:p>
            <a:r>
              <a:rPr lang="en-US" sz="800" dirty="0"/>
              <a:t>Visa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2281009" y="3403946"/>
            <a:ext cx="639991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3162258"/>
            <a:ext cx="3035072" cy="2755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9800" y="4343400"/>
            <a:ext cx="207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Fracis</a:t>
            </a:r>
            <a:endParaRPr lang="en-US" dirty="0"/>
          </a:p>
          <a:p>
            <a:r>
              <a:rPr lang="en-US" dirty="0" err="1"/>
              <a:t>Stanford.Macedina</a:t>
            </a:r>
            <a:endParaRPr lang="en-US" dirty="0"/>
          </a:p>
          <a:p>
            <a:r>
              <a:rPr lang="en-US" dirty="0" err="1"/>
              <a:t>Alen</a:t>
            </a:r>
            <a:r>
              <a:rPr lang="en-US" dirty="0"/>
              <a:t> </a:t>
            </a:r>
            <a:r>
              <a:rPr lang="en-US" dirty="0" err="1"/>
              <a:t>Greean.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medselac</a:t>
            </a:r>
            <a:r>
              <a:rPr lang="en-US" sz="800" strike="sngStrike" dirty="0"/>
              <a:t>)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6878092" y="1310167"/>
            <a:ext cx="241165" cy="7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130937" y="940835"/>
            <a:ext cx="378823" cy="84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1872" y="3403946"/>
            <a:ext cx="609128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1538" y="935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  <a:r>
              <a:rPr lang="en-US" sz="800" strike="sngStrike" dirty="0"/>
              <a:t>(principal)</a:t>
            </a:r>
          </a:p>
        </p:txBody>
      </p:sp>
      <p:cxnSp>
        <p:nvCxnSpPr>
          <p:cNvPr id="121" name="Straight Arrow Connector 120"/>
          <p:cNvCxnSpPr>
            <a:stCxn id="114" idx="3"/>
          </p:cNvCxnSpPr>
          <p:nvPr/>
        </p:nvCxnSpPr>
        <p:spPr>
          <a:xfrm flipV="1">
            <a:off x="8373886" y="961127"/>
            <a:ext cx="190983" cy="15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3"/>
          </p:cNvCxnSpPr>
          <p:nvPr/>
        </p:nvCxnSpPr>
        <p:spPr>
          <a:xfrm>
            <a:off x="8373886" y="1120489"/>
            <a:ext cx="374097" cy="12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785602" y="1098623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VP GERMANY.DEA(</a:t>
            </a:r>
            <a:r>
              <a:rPr lang="en-US" sz="900" strike="sngStrike" dirty="0" err="1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499114" y="1019994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88th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26" y="1068284"/>
            <a:ext cx="287623" cy="35917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10201815" y="1243387"/>
            <a:ext cx="202096" cy="2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8770491" y="12139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Daniel,florian</a:t>
            </a:r>
            <a:endParaRPr lang="en-US" sz="800" strike="sngStrike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81599" y="831599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PRESIENT.!AVABILITY.41</a:t>
            </a:r>
          </a:p>
          <a:p>
            <a:r>
              <a:rPr lang="en-US" dirty="0"/>
              <a:t>  POLICE CHISTMATAS §</a:t>
            </a:r>
            <a:r>
              <a:rPr lang="en-US" dirty="0" err="1"/>
              <a:t>Prostation</a:t>
            </a:r>
            <a:r>
              <a:rPr lang="en-US" dirty="0"/>
              <a:t> LAW 2am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80100" y="4070959"/>
            <a:ext cx="1860985" cy="133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42477" y="4386636"/>
            <a:ext cx="2050519" cy="86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79" y="903890"/>
            <a:ext cx="263121" cy="239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0552" y="913606"/>
            <a:ext cx="4552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>
                <a:solidFill>
                  <a:schemeClr val="accent1"/>
                </a:solidFill>
              </a:rPr>
              <a:t>!IN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357762" y="1120451"/>
            <a:ext cx="3621681" cy="1017107"/>
          </a:xfrm>
        </p:spPr>
        <p:txBody>
          <a:bodyPr/>
          <a:lstStyle/>
          <a:p>
            <a:pPr rtl="0" eaLnBrk="1" latinLnBrk="0" hangingPunct="1"/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SQ.AIRFIELD.INT.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HOMICDIE:2Y</a:t>
            </a:r>
            <a:endParaRPr lang="en-US" dirty="0"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377" y="1398270"/>
            <a:ext cx="12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Version 1.2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26" y="4940300"/>
            <a:ext cx="1759785" cy="17597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092996" y="5181600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50" y="4895233"/>
            <a:ext cx="1759785" cy="175978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804517" y="4962779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63778" y="457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Gabriel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30394" y="4558265"/>
            <a:ext cx="1821360" cy="2094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0940">
            <a:off x="4962207" y="6071304"/>
            <a:ext cx="418926" cy="4679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5057539" y="6057869"/>
            <a:ext cx="441562" cy="64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72091" y="4465451"/>
            <a:ext cx="191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PREA.§187.CPVA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butthoule</a:t>
            </a:r>
            <a:r>
              <a:rPr lang="en-US" sz="800" strike="sngStrike" dirty="0"/>
              <a:t> touch</a:t>
            </a:r>
            <a:r>
              <a:rPr lang="en-US" dirty="0"/>
              <a:t>).St Francis</a:t>
            </a:r>
          </a:p>
          <a:p>
            <a:r>
              <a:rPr lang="en-US" dirty="0"/>
              <a:t>BACKUP</a:t>
            </a:r>
            <a:r>
              <a:rPr lang="en-US" strike="sngStrike" dirty="0"/>
              <a:t>(boy)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3679" y="4573270"/>
            <a:ext cx="1935184" cy="217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473995" y="5536770"/>
            <a:ext cx="1103592" cy="55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1229" y="4927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37068" y="5235423"/>
            <a:ext cx="214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CHECKPINT CHALRIE 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56307" y="471930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Pankau</a:t>
            </a:r>
            <a:r>
              <a:rPr lang="en-US" sz="800" dirty="0"/>
              <a:t>, Germany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98059" y="5891515"/>
            <a:ext cx="15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ricardo</a:t>
            </a:r>
            <a:r>
              <a:rPr lang="en-US" sz="800" strike="sngStrike" dirty="0"/>
              <a:t> wall hoppers;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, you can see wall from their </a:t>
            </a:r>
            <a:r>
              <a:rPr lang="en-US" sz="800" strike="sngStrike" dirty="0" err="1"/>
              <a:t>windw</a:t>
            </a:r>
            <a:r>
              <a:rPr lang="en-US" sz="800" strike="sngStrike" dirty="0"/>
              <a:t> on 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floor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83031" y="5910086"/>
            <a:ext cx="1420187" cy="485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7500" y="6318113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Firetrucks 9:58AM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5762" y="5982106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V2.FBI:KIDNAPPIGN </a:t>
            </a:r>
            <a:r>
              <a:rPr lang="en-US" sz="800" strike="sngStrike" dirty="0"/>
              <a:t>x/y (delta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/joe) 1</a:t>
            </a:r>
            <a:r>
              <a:rPr lang="en-US" sz="800" strike="sngStrike" baseline="30000" dirty="0"/>
              <a:t>st</a:t>
            </a:r>
            <a:r>
              <a:rPr lang="en-US" sz="800" strike="sngStrike" dirty="0"/>
              <a:t> visit</a:t>
            </a:r>
            <a:r>
              <a:rPr lang="en-US" dirty="0"/>
              <a:t> 1992/1991</a:t>
            </a:r>
          </a:p>
          <a:p>
            <a:r>
              <a:rPr lang="en-US" dirty="0"/>
              <a:t>1991 Was in Los </a:t>
            </a:r>
            <a:r>
              <a:rPr lang="en-US" dirty="0" err="1"/>
              <a:t>Angelsf</a:t>
            </a:r>
            <a:r>
              <a:rPr lang="en-US" dirty="0"/>
              <a:t> or 9 months </a:t>
            </a:r>
          </a:p>
          <a:p>
            <a:r>
              <a:rPr lang="en-US" dirty="0"/>
              <a:t>1991 February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417918" y="2243376"/>
            <a:ext cx="1638300" cy="16593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97496" y="192727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cxnSp>
        <p:nvCxnSpPr>
          <p:cNvPr id="14" name="Straight Arrow Connector 13"/>
          <p:cNvCxnSpPr>
            <a:stCxn id="17" idx="0"/>
            <a:endCxn id="56" idx="2"/>
          </p:cNvCxnSpPr>
          <p:nvPr/>
        </p:nvCxnSpPr>
        <p:spPr>
          <a:xfrm>
            <a:off x="4521200" y="1416263"/>
            <a:ext cx="3717298" cy="1483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238498" y="2611943"/>
            <a:ext cx="2062731" cy="399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1763" y="2187139"/>
            <a:ext cx="1759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? </a:t>
            </a:r>
            <a:r>
              <a:rPr lang="en-US" sz="1000" strike="sngStrike" dirty="0" err="1"/>
              <a:t>Hertie</a:t>
            </a:r>
            <a:r>
              <a:rPr lang="en-US" sz="1000" strike="sngStrike" dirty="0"/>
              <a:t>. Infant </a:t>
            </a:r>
            <a:r>
              <a:rPr lang="en-US" sz="1000" strike="sngStrike" dirty="0" err="1"/>
              <a:t>dpemetn</a:t>
            </a:r>
            <a:endParaRPr lang="en-US" sz="1000" strike="sngStrike" dirty="0"/>
          </a:p>
          <a:p>
            <a:r>
              <a:rPr lang="en-US" strike="sngStrike" dirty="0"/>
              <a:t>CPVA.HOCME:2Y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04516" y="5635533"/>
            <a:ext cx="2387483" cy="11819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2085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291062" y="104693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1993/4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691" y="870288"/>
            <a:ext cx="12172617" cy="59877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0" y="913606"/>
            <a:ext cx="5201643" cy="3631801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818200" y="2231553"/>
            <a:ext cx="3771868" cy="3319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145954" y="3560849"/>
            <a:ext cx="3560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V2:FBI:KIDNAPPING: Person kidnapped for Religion crimes of Jesus or apostle Peter from Muslims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77073" y="32769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06171" y="2334282"/>
            <a:ext cx="37000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1994	              G.USD then !G.USD</a:t>
            </a:r>
          </a:p>
          <a:p>
            <a:r>
              <a:rPr lang="en-US" sz="1400" dirty="0"/>
              <a:t>  Person killed HOMCIDE:2Y for Religious crimes Jesus or </a:t>
            </a:r>
            <a:r>
              <a:rPr lang="en-US" sz="1400" dirty="0" err="1"/>
              <a:t>Apposlbet</a:t>
            </a:r>
            <a:r>
              <a:rPr lang="en-US" sz="1400" dirty="0"/>
              <a:t> St. Peter from Muslims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5936173" y="1591767"/>
            <a:ext cx="3771868" cy="5561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687" y="1571210"/>
            <a:ext cx="380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Avg.nonPolicePersion.nonPolcieReport</a:t>
            </a:r>
            <a:endParaRPr lang="en-US" dirty="0"/>
          </a:p>
          <a:p>
            <a:r>
              <a:rPr lang="en-US" dirty="0"/>
              <a:t>INTERPOL(ITALY)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25850" y="3234167"/>
            <a:ext cx="3660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              G.USD then G.USD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145954" y="2710359"/>
            <a:ext cx="2752628" cy="45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55310" y="2241154"/>
            <a:ext cx="3788950" cy="9742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17841" y="3331448"/>
            <a:ext cx="3788950" cy="9742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4162" y="924759"/>
            <a:ext cx="12138146" cy="58926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957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37"/>
    </mc:Choice>
    <mc:Fallback xmlns="">
      <p:transition spd="slow" advTm="153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05" y="714714"/>
            <a:ext cx="5876190" cy="542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927005"/>
            <a:ext cx="3624147" cy="293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4196459"/>
            <a:ext cx="3507481" cy="2564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46" y="1021066"/>
            <a:ext cx="3865756" cy="1375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946" y="2381502"/>
            <a:ext cx="3865756" cy="9197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8998" y="3286533"/>
            <a:ext cx="3849704" cy="34743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4600" y="991922"/>
            <a:ext cx="3464483" cy="41562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8995" y="4875296"/>
            <a:ext cx="961479" cy="18855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7695" y="2617770"/>
            <a:ext cx="2917814" cy="3231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994" y="2623227"/>
            <a:ext cx="2134854" cy="15683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124" y="982734"/>
            <a:ext cx="12025752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2354" y="2804130"/>
            <a:ext cx="2832387" cy="16539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6159" y="2960468"/>
            <a:ext cx="2033921" cy="13332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73850" y="5377945"/>
            <a:ext cx="505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KOCHEMAN: </a:t>
            </a:r>
            <a:r>
              <a:rPr lang="en-US" strike="sngStrike" dirty="0"/>
              <a:t>Steve.meiers@gmail.com</a:t>
            </a:r>
          </a:p>
          <a:p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michealea,Angela.St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Martin.flea</a:t>
            </a:r>
            <a:r>
              <a:rPr lang="en-US" sz="800" strike="sngStrike" dirty="0"/>
              <a:t>[]):  </a:t>
            </a:r>
            <a:r>
              <a:rPr lang="en-US" dirty="0"/>
              <a:t>gabrielfisahn@googlemail.com</a:t>
            </a:r>
          </a:p>
        </p:txBody>
      </p:sp>
      <p:sp>
        <p:nvSpPr>
          <p:cNvPr id="22" name="Can 21"/>
          <p:cNvSpPr/>
          <p:nvPr/>
        </p:nvSpPr>
        <p:spPr>
          <a:xfrm rot="5400000">
            <a:off x="5319087" y="5077893"/>
            <a:ext cx="664426" cy="13577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82408" y="5535957"/>
            <a:ext cx="321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Jason.Nygel.meiers@icloud.com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972406" y="4376562"/>
            <a:ext cx="297338" cy="132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776700" y="4203894"/>
            <a:ext cx="1058332" cy="1442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13400" y="5464326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33044" y="5391707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386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7BC583-411F-4283-A827-5BA1B08273E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262E8F-48AB-45FB-86E1-C5924F7BEFA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6291-7F4B-4945-BDCB-488AF039DCFE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21A90-3B8A-490E-B4D2-C0E1F2C3DF7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78F032-C325-4260-8590-CAF9A986DD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40" y="2947841"/>
            <a:ext cx="375825" cy="53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93EAEF-06C6-4528-92D7-035A7D114B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89" y="3920418"/>
            <a:ext cx="350713" cy="5175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9CF8204-B371-4DA9-9252-75EF52979F85}"/>
              </a:ext>
            </a:extLst>
          </p:cNvPr>
          <p:cNvSpPr/>
          <p:nvPr/>
        </p:nvSpPr>
        <p:spPr>
          <a:xfrm>
            <a:off x="5493008" y="239814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ATOMPHYSICS</a:t>
            </a:r>
          </a:p>
        </p:txBody>
      </p:sp>
      <p:pic>
        <p:nvPicPr>
          <p:cNvPr id="26" name="Picture 2" descr="English G, Ausgabe B, Rs Gsch, neu (Geheftet) | Buchhandlung Sommer">
            <a:extLst>
              <a:ext uri="{FF2B5EF4-FFF2-40B4-BE49-F238E27FC236}">
                <a16:creationId xmlns:a16="http://schemas.microsoft.com/office/drawing/2014/main" id="{E71A66F7-9DF1-4243-A7B7-48836F89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58" y="5342665"/>
            <a:ext cx="327785" cy="4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F3A6926-8162-4C37-91A1-222208C0E611}"/>
              </a:ext>
            </a:extLst>
          </p:cNvPr>
          <p:cNvSpPr txBox="1"/>
          <p:nvPr/>
        </p:nvSpPr>
        <p:spPr>
          <a:xfrm>
            <a:off x="6817846" y="832694"/>
            <a:ext cx="144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!ESL 10Y !DSL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AC7F483-0D12-4391-930B-AFF23A74E5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634" y="4282871"/>
            <a:ext cx="434153" cy="289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BFC6B15-1E4B-4D00-9D42-3B3E7B76017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20" y="4784925"/>
            <a:ext cx="450946" cy="33647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47FEF75-F496-488B-A047-59B315B36FD5}"/>
              </a:ext>
            </a:extLst>
          </p:cNvPr>
          <p:cNvSpPr/>
          <p:nvPr/>
        </p:nvSpPr>
        <p:spPr>
          <a:xfrm>
            <a:off x="5499670" y="966444"/>
            <a:ext cx="1282066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D36957-DE5E-41A0-9856-489E33F13D8E}"/>
              </a:ext>
            </a:extLst>
          </p:cNvPr>
          <p:cNvSpPr/>
          <p:nvPr/>
        </p:nvSpPr>
        <p:spPr>
          <a:xfrm>
            <a:off x="2326295" y="2953115"/>
            <a:ext cx="85953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1991/2</a:t>
            </a:r>
          </a:p>
          <a:p>
            <a:endParaRPr lang="en-US" dirty="0"/>
          </a:p>
          <a:p>
            <a:r>
              <a:rPr lang="en-US" dirty="0"/>
              <a:t>1992/3</a:t>
            </a:r>
          </a:p>
          <a:p>
            <a:endParaRPr lang="en-US" dirty="0"/>
          </a:p>
          <a:p>
            <a:r>
              <a:rPr lang="en-US" dirty="0"/>
              <a:t>1993/4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46381C5-51AC-4BF3-856C-530787A3A2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73" y="3684457"/>
            <a:ext cx="293324" cy="37776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8BCF853-E807-4A28-89F1-CDED668B4C14}"/>
              </a:ext>
            </a:extLst>
          </p:cNvPr>
          <p:cNvSpPr/>
          <p:nvPr/>
        </p:nvSpPr>
        <p:spPr>
          <a:xfrm>
            <a:off x="3555320" y="2932060"/>
            <a:ext cx="43313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r>
              <a:rPr lang="en-US" dirty="0"/>
              <a:t>7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74203D1-D63B-4ECB-8ADD-FC41859C9561}"/>
              </a:ext>
            </a:extLst>
          </p:cNvPr>
          <p:cNvSpPr/>
          <p:nvPr/>
        </p:nvSpPr>
        <p:spPr>
          <a:xfrm>
            <a:off x="2413418" y="5215881"/>
            <a:ext cx="112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1996/7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DE6A8D4-FE65-4550-9788-79882BB50F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20" y="5065339"/>
            <a:ext cx="360872" cy="46475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38BF51D-8AC4-4C92-A638-5531602944F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1" y="5080542"/>
            <a:ext cx="340131" cy="48050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6CAFEA9-59D5-4E3C-8E5F-BEDEF6EC774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1" y="2926017"/>
            <a:ext cx="263739" cy="35210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8853EED-F331-4F2A-B4E8-499879F0817E}"/>
              </a:ext>
            </a:extLst>
          </p:cNvPr>
          <p:cNvSpPr/>
          <p:nvPr/>
        </p:nvSpPr>
        <p:spPr>
          <a:xfrm>
            <a:off x="2285420" y="855839"/>
            <a:ext cx="97654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  <a:p>
            <a:endParaRPr lang="en-US" dirty="0"/>
          </a:p>
          <a:p>
            <a:r>
              <a:rPr lang="en-US" dirty="0"/>
              <a:t>1987/8</a:t>
            </a:r>
          </a:p>
          <a:p>
            <a:endParaRPr lang="en-US" dirty="0"/>
          </a:p>
          <a:p>
            <a:r>
              <a:rPr lang="en-US" dirty="0"/>
              <a:t>1988/9</a:t>
            </a:r>
          </a:p>
          <a:p>
            <a:endParaRPr lang="en-US" dirty="0"/>
          </a:p>
          <a:p>
            <a:r>
              <a:rPr lang="en-US" dirty="0"/>
              <a:t>1990/91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94ADFDF-B2AD-4904-A515-507427AC2251}"/>
              </a:ext>
            </a:extLst>
          </p:cNvPr>
          <p:cNvSpPr/>
          <p:nvPr/>
        </p:nvSpPr>
        <p:spPr>
          <a:xfrm>
            <a:off x="5513012" y="329082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801502-376C-4B53-B47D-298D61033731}"/>
              </a:ext>
            </a:extLst>
          </p:cNvPr>
          <p:cNvSpPr/>
          <p:nvPr/>
        </p:nvSpPr>
        <p:spPr>
          <a:xfrm>
            <a:off x="5501934" y="3747381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A5759B1-5F69-4DA2-8CAE-F7B278A109CC}"/>
              </a:ext>
            </a:extLst>
          </p:cNvPr>
          <p:cNvSpPr/>
          <p:nvPr/>
        </p:nvSpPr>
        <p:spPr>
          <a:xfrm>
            <a:off x="5507090" y="418030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AB57DB-9859-4A33-A205-8053D8E8BCFC}"/>
              </a:ext>
            </a:extLst>
          </p:cNvPr>
          <p:cNvSpPr/>
          <p:nvPr/>
        </p:nvSpPr>
        <p:spPr>
          <a:xfrm>
            <a:off x="5502205" y="2202090"/>
            <a:ext cx="1275077" cy="181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RHEIN-MAIN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D47CE6-63A1-4B31-B5B1-75A2EA4622A4}"/>
              </a:ext>
            </a:extLst>
          </p:cNvPr>
          <p:cNvSpPr/>
          <p:nvPr/>
        </p:nvSpPr>
        <p:spPr>
          <a:xfrm>
            <a:off x="5525212" y="1768359"/>
            <a:ext cx="1275077" cy="4486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NEW YORK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BA201AC-0903-4D2F-9317-F2058474AC11}"/>
              </a:ext>
            </a:extLst>
          </p:cNvPr>
          <p:cNvSpPr/>
          <p:nvPr/>
        </p:nvSpPr>
        <p:spPr>
          <a:xfrm>
            <a:off x="5519418" y="1338956"/>
            <a:ext cx="1255959" cy="4486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PRISON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244F38B-62D0-40A1-A3EA-DCD93F9C07A5}"/>
              </a:ext>
            </a:extLst>
          </p:cNvPr>
          <p:cNvSpPr/>
          <p:nvPr/>
        </p:nvSpPr>
        <p:spPr>
          <a:xfrm>
            <a:off x="5507409" y="282663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Sept 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78CED0-469A-4BAD-8085-FD615DC8A599}"/>
              </a:ext>
            </a:extLst>
          </p:cNvPr>
          <p:cNvSpPr txBox="1"/>
          <p:nvPr/>
        </p:nvSpPr>
        <p:spPr>
          <a:xfrm>
            <a:off x="3484328" y="246288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6257E3-0841-4F2F-963C-22515E58E6CA}"/>
              </a:ext>
            </a:extLst>
          </p:cNvPr>
          <p:cNvSpPr txBox="1"/>
          <p:nvPr/>
        </p:nvSpPr>
        <p:spPr>
          <a:xfrm>
            <a:off x="3451386" y="1923748"/>
            <a:ext cx="50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3rd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A053DA-DEC5-4AD7-B4C2-A4CD71C061D2}"/>
              </a:ext>
            </a:extLst>
          </p:cNvPr>
          <p:cNvSpPr txBox="1"/>
          <p:nvPr/>
        </p:nvSpPr>
        <p:spPr>
          <a:xfrm>
            <a:off x="3473331" y="142345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15F423-37A2-4832-B111-73E26310BB9F}"/>
              </a:ext>
            </a:extLst>
          </p:cNvPr>
          <p:cNvSpPr txBox="1"/>
          <p:nvPr/>
        </p:nvSpPr>
        <p:spPr>
          <a:xfrm>
            <a:off x="3448957" y="932277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0A90A96-38A4-4055-89FC-7652A568AC9A}"/>
              </a:ext>
            </a:extLst>
          </p:cNvPr>
          <p:cNvSpPr txBox="1"/>
          <p:nvPr/>
        </p:nvSpPr>
        <p:spPr>
          <a:xfrm>
            <a:off x="3460327" y="522118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9th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5528170" y="5122003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2E03EF8-F673-4F72-BBB4-352C22465B81}"/>
              </a:ext>
            </a:extLst>
          </p:cNvPr>
          <p:cNvSpPr txBox="1"/>
          <p:nvPr/>
        </p:nvSpPr>
        <p:spPr>
          <a:xfrm>
            <a:off x="3612372" y="5699367"/>
            <a:ext cx="61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11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12th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3336CF0-0311-4C59-9A61-FEA09E46AC28}"/>
              </a:ext>
            </a:extLst>
          </p:cNvPr>
          <p:cNvSpPr/>
          <p:nvPr/>
        </p:nvSpPr>
        <p:spPr>
          <a:xfrm>
            <a:off x="1286969" y="6095654"/>
            <a:ext cx="1389803" cy="300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55586C-A8D4-4582-B714-BC0BBE31FFE8}"/>
              </a:ext>
            </a:extLst>
          </p:cNvPr>
          <p:cNvSpPr txBox="1"/>
          <p:nvPr/>
        </p:nvSpPr>
        <p:spPr>
          <a:xfrm>
            <a:off x="1469918" y="6300317"/>
            <a:ext cx="1216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Apprentice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7AC0D6-5A3E-4B3A-8ADE-8B5C847CC4B1}"/>
              </a:ext>
            </a:extLst>
          </p:cNvPr>
          <p:cNvSpPr txBox="1"/>
          <p:nvPr/>
        </p:nvSpPr>
        <p:spPr>
          <a:xfrm>
            <a:off x="1240287" y="5890736"/>
            <a:ext cx="1330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568F8E2-C31A-4549-9B5A-4CD4E196F20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19" y="5573250"/>
            <a:ext cx="311219" cy="44059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F146E5C-DD06-47CF-B366-7D72A19B86D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34" y="5814018"/>
            <a:ext cx="311219" cy="44059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4AB4F48-6B40-4F2C-84D0-A8B1EC8F1B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8" y="6110002"/>
            <a:ext cx="311219" cy="44059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30F7E101-FAB9-4690-9058-0A5F8A910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1610" y="917600"/>
            <a:ext cx="326821" cy="41032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317F37D-DD69-4975-AE68-C0BCABCAE23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10" y="1355674"/>
            <a:ext cx="314985" cy="42052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3ED007B-E447-40FD-A520-D0D265F6DF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95" y="937675"/>
            <a:ext cx="476255" cy="4975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CBE93BF-D5EE-408F-82F7-5F747B28AD3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02" y="1451764"/>
            <a:ext cx="476255" cy="49758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94646198-4F5A-42B3-A8EC-FF4E50ED300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14" y="1945978"/>
            <a:ext cx="476255" cy="49758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496610AD-7EBC-41E8-811B-E2130091B67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86" y="1799532"/>
            <a:ext cx="410326" cy="41032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52E093C-734F-4290-A5E0-80A6B0547721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62" y="3953884"/>
            <a:ext cx="336056" cy="448652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ED7439B-8AAF-4C7A-9A3A-C7F157FE51C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05" y="2964890"/>
            <a:ext cx="326083" cy="46065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33CAF654-ADA6-47E8-A2EA-F0B3DD08236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99" y="2419323"/>
            <a:ext cx="476255" cy="49758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8EE0A8B-EEFD-4501-9E63-146945F51A5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21" y="2251720"/>
            <a:ext cx="315323" cy="413459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2C4251F-6337-4487-B349-B81BAB73699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66" y="5214286"/>
            <a:ext cx="399285" cy="564069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3538F188-005F-4096-8068-6BDED3C330FA}"/>
              </a:ext>
            </a:extLst>
          </p:cNvPr>
          <p:cNvSpPr/>
          <p:nvPr/>
        </p:nvSpPr>
        <p:spPr>
          <a:xfrm flipH="1">
            <a:off x="1258320" y="5889991"/>
            <a:ext cx="1474897" cy="6695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A437A19-F839-4257-A5F9-14AF0C1E2CD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13" y="3938216"/>
            <a:ext cx="324011" cy="44382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338373-683A-483B-972B-18A137576AE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0" y="2964896"/>
            <a:ext cx="311949" cy="39305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0D7E12AD-AF4C-4927-BDEF-F791E7C19E8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7" y="3452982"/>
            <a:ext cx="321102" cy="44382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782E7910-F4CF-40BC-A7DD-DCA693AE2B2E}"/>
              </a:ext>
            </a:extLst>
          </p:cNvPr>
          <p:cNvSpPr txBox="1"/>
          <p:nvPr/>
        </p:nvSpPr>
        <p:spPr>
          <a:xfrm>
            <a:off x="6288395" y="1848272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Hudson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1D63BDC-721B-4A27-BC3A-107143364AAE}"/>
              </a:ext>
            </a:extLst>
          </p:cNvPr>
          <p:cNvSpPr txBox="1"/>
          <p:nvPr/>
        </p:nvSpPr>
        <p:spPr>
          <a:xfrm>
            <a:off x="6376639" y="1384103"/>
            <a:ext cx="4276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J-10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73CA2A1-D57A-4964-AC7A-5C47675203FC}"/>
              </a:ext>
            </a:extLst>
          </p:cNvPr>
          <p:cNvSpPr txBox="1"/>
          <p:nvPr/>
        </p:nvSpPr>
        <p:spPr>
          <a:xfrm>
            <a:off x="6322137" y="90763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Marlin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5352042" y="5058328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AC57C434-6610-4F24-A745-7A07087CDF6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22" y="5341018"/>
            <a:ext cx="291885" cy="40344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66B08F79-B4C6-436A-B4FA-615EAA16328F}"/>
              </a:ext>
            </a:extLst>
          </p:cNvPr>
          <p:cNvSpPr txBox="1"/>
          <p:nvPr/>
        </p:nvSpPr>
        <p:spPr>
          <a:xfrm>
            <a:off x="5772835" y="2869582"/>
            <a:ext cx="9444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Dr. </a:t>
            </a:r>
            <a:r>
              <a:rPr lang="en-US" sz="900" dirty="0" err="1"/>
              <a:t>Heus</a:t>
            </a:r>
            <a:r>
              <a:rPr lang="en-US" sz="900" dirty="0"/>
              <a:t> </a:t>
            </a:r>
            <a:r>
              <a:rPr lang="en-US" sz="900" dirty="0" err="1"/>
              <a:t>Starsse</a:t>
            </a:r>
            <a:endParaRPr lang="en-US" sz="9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9D04902-F6E0-46EF-9AC7-03188C3E5D34}"/>
              </a:ext>
            </a:extLst>
          </p:cNvPr>
          <p:cNvSpPr txBox="1"/>
          <p:nvPr/>
        </p:nvSpPr>
        <p:spPr>
          <a:xfrm>
            <a:off x="5799418" y="3327437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8DDD368-16D2-4366-9695-7D4D7B233839}"/>
              </a:ext>
            </a:extLst>
          </p:cNvPr>
          <p:cNvSpPr txBox="1"/>
          <p:nvPr/>
        </p:nvSpPr>
        <p:spPr>
          <a:xfrm>
            <a:off x="5874330" y="4104949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0EAF863-A67A-4088-856C-A197933A0F56}"/>
              </a:ext>
            </a:extLst>
          </p:cNvPr>
          <p:cNvSpPr txBox="1"/>
          <p:nvPr/>
        </p:nvSpPr>
        <p:spPr>
          <a:xfrm>
            <a:off x="5846229" y="3731494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6F9AA1F-8B6C-456F-905B-6B6E097B765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6" y="3694559"/>
            <a:ext cx="251445" cy="35521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224D7CF-140C-459D-A838-5485E834591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44" y="3295064"/>
            <a:ext cx="282975" cy="37778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944A5B3-5BA9-483F-A948-EFC975B3A1D6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55" y="3460732"/>
            <a:ext cx="448651" cy="44865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CE21719-312B-4F95-BEFE-FCEFF6872F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911" y="3307293"/>
            <a:ext cx="293324" cy="37776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D0C7A6D-DAC1-4B26-A822-8CBE8B12DF4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0" y="2939352"/>
            <a:ext cx="273399" cy="35210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D47CB5AB-8487-4A09-AC67-E0729C9E0CAE}"/>
              </a:ext>
            </a:extLst>
          </p:cNvPr>
          <p:cNvSpPr/>
          <p:nvPr/>
        </p:nvSpPr>
        <p:spPr>
          <a:xfrm>
            <a:off x="10877614" y="1362554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MONESTARY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0926AE1-A293-4C13-B1DE-00402DD897CF}"/>
              </a:ext>
            </a:extLst>
          </p:cNvPr>
          <p:cNvSpPr/>
          <p:nvPr/>
        </p:nvSpPr>
        <p:spPr>
          <a:xfrm>
            <a:off x="5519078" y="6140062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SYMPHONY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A166AE9-2649-4430-8A9B-0EAE96B43B7C}"/>
              </a:ext>
            </a:extLst>
          </p:cNvPr>
          <p:cNvSpPr/>
          <p:nvPr/>
        </p:nvSpPr>
        <p:spPr>
          <a:xfrm>
            <a:off x="10862686" y="935486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ORCHESTRA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999B6A-2F0C-4DF8-9112-A263C8A2C112}"/>
              </a:ext>
            </a:extLst>
          </p:cNvPr>
          <p:cNvSpPr txBox="1"/>
          <p:nvPr/>
        </p:nvSpPr>
        <p:spPr>
          <a:xfrm>
            <a:off x="5997507" y="5686867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Haendelstrasse</a:t>
            </a:r>
            <a:endParaRPr lang="en-US" sz="800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258B898-0E57-49C5-B98A-DD8F4D25F4E5}"/>
              </a:ext>
            </a:extLst>
          </p:cNvPr>
          <p:cNvSpPr/>
          <p:nvPr/>
        </p:nvSpPr>
        <p:spPr>
          <a:xfrm>
            <a:off x="5493008" y="569206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!WAR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8D572-6D4A-40CA-A9F7-771B87D9CE2B}"/>
              </a:ext>
            </a:extLst>
          </p:cNvPr>
          <p:cNvSpPr txBox="1"/>
          <p:nvPr/>
        </p:nvSpPr>
        <p:spPr>
          <a:xfrm>
            <a:off x="5946133" y="5705292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Friednstrasse</a:t>
            </a:r>
            <a:endParaRPr 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EB9A3-1EF4-4A53-83AD-6B6588FE5C94}"/>
              </a:ext>
            </a:extLst>
          </p:cNvPr>
          <p:cNvSpPr txBox="1"/>
          <p:nvPr/>
        </p:nvSpPr>
        <p:spPr>
          <a:xfrm>
            <a:off x="11443027" y="1351091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Klosterweg</a:t>
            </a:r>
            <a:endParaRPr lang="en-US" sz="800" dirty="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A35246FD-7D0C-4A40-AD5A-AA89DFD638E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9" y="4461470"/>
            <a:ext cx="292335" cy="41673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C15F3AF-FEBD-4ED3-84AA-30F0E668A6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14" y="4039680"/>
            <a:ext cx="302799" cy="38996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1EB9F56-921D-4A43-ADA8-47628A43693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50" y="4402536"/>
            <a:ext cx="346576" cy="44634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DBA7CE8-F610-4970-9DCA-9474A9DE939D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11" y="3867796"/>
            <a:ext cx="229930" cy="324822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0187EAEC-070C-4562-8E31-96AB2132AE05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05" y="4343643"/>
            <a:ext cx="276045" cy="38996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7F8841B-F8E2-4CF0-B442-D90BCEB0C03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37" y="4902146"/>
            <a:ext cx="301842" cy="430286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ED7E6E54-A152-4090-A5D1-09EB11B90AAA}"/>
              </a:ext>
            </a:extLst>
          </p:cNvPr>
          <p:cNvSpPr/>
          <p:nvPr/>
        </p:nvSpPr>
        <p:spPr>
          <a:xfrm>
            <a:off x="3541302" y="4525718"/>
            <a:ext cx="859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8th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B00F8BC-514A-4606-9365-AAC5CCC60459}"/>
              </a:ext>
            </a:extLst>
          </p:cNvPr>
          <p:cNvSpPr/>
          <p:nvPr/>
        </p:nvSpPr>
        <p:spPr>
          <a:xfrm>
            <a:off x="5509002" y="4937238"/>
            <a:ext cx="1275077" cy="317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GAS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A0CBAB5-D2A1-4145-B0DE-FE38E4619A88}"/>
              </a:ext>
            </a:extLst>
          </p:cNvPr>
          <p:cNvSpPr/>
          <p:nvPr/>
        </p:nvSpPr>
        <p:spPr>
          <a:xfrm>
            <a:off x="5525212" y="4633123"/>
            <a:ext cx="1275077" cy="30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GAS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642A50D-5213-40E7-997F-3D86B385BADB}"/>
              </a:ext>
            </a:extLst>
          </p:cNvPr>
          <p:cNvSpPr txBox="1"/>
          <p:nvPr/>
        </p:nvSpPr>
        <p:spPr>
          <a:xfrm>
            <a:off x="3080595" y="5016051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11DF36CC-FD82-4DB9-B556-D403B661E9D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77" y="4761049"/>
            <a:ext cx="311219" cy="44059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7C325FE7-716E-4F41-89BA-8355C2A161ED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20" y="4454898"/>
            <a:ext cx="295978" cy="4091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9677F774-C903-4395-B9EC-A8C534C13EB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14" y="4857857"/>
            <a:ext cx="374432" cy="517539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9B27E15E-8B54-497A-8E0D-E925F39981A0}"/>
              </a:ext>
            </a:extLst>
          </p:cNvPr>
          <p:cNvSpPr txBox="1"/>
          <p:nvPr/>
        </p:nvSpPr>
        <p:spPr>
          <a:xfrm>
            <a:off x="5799418" y="5094071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Rudolf-Diesel-Strasse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5C5DE6E-3230-4652-97D3-7EAE4E8FB75C}"/>
              </a:ext>
            </a:extLst>
          </p:cNvPr>
          <p:cNvSpPr txBox="1"/>
          <p:nvPr/>
        </p:nvSpPr>
        <p:spPr>
          <a:xfrm>
            <a:off x="5787310" y="4591025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Rudolf-Diesel-Strasse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3A708DC2-1BB5-461E-B019-930672A9193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02" y="4464659"/>
            <a:ext cx="307449" cy="42495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8BCE8D11-858A-47AC-9422-50FB62E9CF7A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62" y="4923478"/>
            <a:ext cx="279292" cy="386037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5EB0B82B-370E-48A7-9794-0773C0793210}"/>
              </a:ext>
            </a:extLst>
          </p:cNvPr>
          <p:cNvSpPr/>
          <p:nvPr/>
        </p:nvSpPr>
        <p:spPr>
          <a:xfrm>
            <a:off x="6210239" y="5267994"/>
            <a:ext cx="6864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Kriesgtrasse</a:t>
            </a:r>
            <a:endParaRPr lang="en-US" sz="8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72FCC4-8B67-46BD-9B9C-3702179D7FDB}"/>
              </a:ext>
            </a:extLst>
          </p:cNvPr>
          <p:cNvCxnSpPr>
            <a:cxnSpLocks/>
          </p:cNvCxnSpPr>
          <p:nvPr/>
        </p:nvCxnSpPr>
        <p:spPr>
          <a:xfrm>
            <a:off x="6791012" y="925640"/>
            <a:ext cx="0" cy="5842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36185D4-6588-4A04-B985-0B312C4C20E9}"/>
              </a:ext>
            </a:extLst>
          </p:cNvPr>
          <p:cNvSpPr/>
          <p:nvPr/>
        </p:nvSpPr>
        <p:spPr>
          <a:xfrm>
            <a:off x="10853426" y="1813291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AUSCHWITZ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92F254-72CA-407B-880B-FF736734CC16}"/>
              </a:ext>
            </a:extLst>
          </p:cNvPr>
          <p:cNvSpPr txBox="1"/>
          <p:nvPr/>
        </p:nvSpPr>
        <p:spPr>
          <a:xfrm>
            <a:off x="11297826" y="1895984"/>
            <a:ext cx="8306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Bahnhofstrasse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3BDE9EC-30C5-4777-A31C-C06A5D9433F7}"/>
              </a:ext>
            </a:extLst>
          </p:cNvPr>
          <p:cNvSpPr/>
          <p:nvPr/>
        </p:nvSpPr>
        <p:spPr>
          <a:xfrm>
            <a:off x="10862686" y="2325681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Decoto</a:t>
            </a:r>
            <a:r>
              <a:rPr lang="en-US" sz="1400" b="1" dirty="0"/>
              <a:t> Workcamp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F28316-33B0-45DB-AD29-100D08F62198}"/>
              </a:ext>
            </a:extLst>
          </p:cNvPr>
          <p:cNvSpPr/>
          <p:nvPr/>
        </p:nvSpPr>
        <p:spPr>
          <a:xfrm>
            <a:off x="10867037" y="2784639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INTERNET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0B7AF2-3BD9-475B-8510-A167329CC7CD}"/>
              </a:ext>
            </a:extLst>
          </p:cNvPr>
          <p:cNvSpPr txBox="1"/>
          <p:nvPr/>
        </p:nvSpPr>
        <p:spPr>
          <a:xfrm>
            <a:off x="11565139" y="2783162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Webster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CB304ED-24B8-4213-9543-EB14468720C2}"/>
              </a:ext>
            </a:extLst>
          </p:cNvPr>
          <p:cNvSpPr/>
          <p:nvPr/>
        </p:nvSpPr>
        <p:spPr>
          <a:xfrm>
            <a:off x="10877248" y="3251776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PENTAGON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D88785-5CA6-458E-9D9A-78183CD29AD4}"/>
              </a:ext>
            </a:extLst>
          </p:cNvPr>
          <p:cNvSpPr txBox="1"/>
          <p:nvPr/>
        </p:nvSpPr>
        <p:spPr>
          <a:xfrm>
            <a:off x="11528493" y="3155986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Deerepark</a:t>
            </a:r>
            <a:endParaRPr lang="en-US" sz="8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43283B4-A0F0-43AD-9AB4-E458AEA6960D}"/>
              </a:ext>
            </a:extLst>
          </p:cNvPr>
          <p:cNvSpPr/>
          <p:nvPr/>
        </p:nvSpPr>
        <p:spPr>
          <a:xfrm>
            <a:off x="10873342" y="3727591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San Quentin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219662-52DE-478F-B908-5BA1D230C76B}"/>
              </a:ext>
            </a:extLst>
          </p:cNvPr>
          <p:cNvSpPr txBox="1"/>
          <p:nvPr/>
        </p:nvSpPr>
        <p:spPr>
          <a:xfrm>
            <a:off x="11410005" y="3665520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Larkspur Shores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87E9587-09DF-4868-B1F3-801DD5CB37DE}"/>
              </a:ext>
            </a:extLst>
          </p:cNvPr>
          <p:cNvSpPr/>
          <p:nvPr/>
        </p:nvSpPr>
        <p:spPr>
          <a:xfrm>
            <a:off x="10873342" y="417071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WWI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DBD4-83C1-4F0D-A85A-587AA60BFC9F}"/>
              </a:ext>
            </a:extLst>
          </p:cNvPr>
          <p:cNvSpPr txBox="1"/>
          <p:nvPr/>
        </p:nvSpPr>
        <p:spPr>
          <a:xfrm>
            <a:off x="11501439" y="4067190"/>
            <a:ext cx="732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Bismakstrase</a:t>
            </a:r>
            <a:endParaRPr lang="en-US" sz="800" strike="sngStrike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3BC2DB5-46A5-4381-8EE0-C2AD26E7D754}"/>
              </a:ext>
            </a:extLst>
          </p:cNvPr>
          <p:cNvSpPr/>
          <p:nvPr/>
        </p:nvSpPr>
        <p:spPr>
          <a:xfrm>
            <a:off x="10892514" y="4603528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ARMY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ECA44-391E-4AC6-ABDF-84C153310CBE}"/>
              </a:ext>
            </a:extLst>
          </p:cNvPr>
          <p:cNvSpPr txBox="1"/>
          <p:nvPr/>
        </p:nvSpPr>
        <p:spPr>
          <a:xfrm>
            <a:off x="11291367" y="452714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Middlefield Road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79FA65-605A-4D73-B5D6-2E8CA2B78C27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49" y="3455427"/>
            <a:ext cx="334468" cy="474944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5499670" y="5460552"/>
            <a:ext cx="1275077" cy="251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133F3B-7D53-48C0-96A9-0DB95BCC4463}"/>
              </a:ext>
            </a:extLst>
          </p:cNvPr>
          <p:cNvSpPr txBox="1"/>
          <p:nvPr/>
        </p:nvSpPr>
        <p:spPr>
          <a:xfrm>
            <a:off x="6050739" y="2372007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Otto-Hahn-Str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0711C774-436F-49FB-9D91-E7DF0D882467}"/>
              </a:ext>
            </a:extLst>
          </p:cNvPr>
          <p:cNvSpPr/>
          <p:nvPr/>
        </p:nvSpPr>
        <p:spPr>
          <a:xfrm>
            <a:off x="10880280" y="5042149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ATOMCLOCK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F3DE0F8-B9B1-4DF0-850F-685095656693}"/>
              </a:ext>
            </a:extLst>
          </p:cNvPr>
          <p:cNvSpPr/>
          <p:nvPr/>
        </p:nvSpPr>
        <p:spPr>
          <a:xfrm>
            <a:off x="10892514" y="5405203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WEAPONS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B307A9-1A6D-4203-9028-B049CAFD7D85}"/>
              </a:ext>
            </a:extLst>
          </p:cNvPr>
          <p:cNvCxnSpPr/>
          <p:nvPr/>
        </p:nvCxnSpPr>
        <p:spPr>
          <a:xfrm flipH="1">
            <a:off x="7033559" y="2250930"/>
            <a:ext cx="5214974" cy="46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883730-5841-468C-BFF1-54BA74E89D95}"/>
              </a:ext>
            </a:extLst>
          </p:cNvPr>
          <p:cNvSpPr txBox="1"/>
          <p:nvPr/>
        </p:nvSpPr>
        <p:spPr>
          <a:xfrm>
            <a:off x="2643184" y="568686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1998/9</a:t>
            </a:r>
          </a:p>
          <a:p>
            <a:r>
              <a:rPr lang="en-US" dirty="0"/>
              <a:t>1999/00</a:t>
            </a:r>
          </a:p>
          <a:p>
            <a:r>
              <a:rPr lang="en-US" dirty="0"/>
              <a:t>2000/01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B7E0D95-92EE-43E9-8BEF-792D1AC604F4}"/>
              </a:ext>
            </a:extLst>
          </p:cNvPr>
          <p:cNvSpPr/>
          <p:nvPr/>
        </p:nvSpPr>
        <p:spPr>
          <a:xfrm>
            <a:off x="10913094" y="5747410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ATOMBUTTON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C4A6A7-C96E-47B3-B875-5F299EC60C39}"/>
              </a:ext>
            </a:extLst>
          </p:cNvPr>
          <p:cNvSpPr txBox="1"/>
          <p:nvPr/>
        </p:nvSpPr>
        <p:spPr>
          <a:xfrm>
            <a:off x="11424303" y="5878782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Andrews Blvd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8DAAA300-0C5D-4B58-B83B-FA17B2634A7E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70" y="6523064"/>
            <a:ext cx="296060" cy="418165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75C0177D-3DA4-4298-917C-17BBA0A8A372}"/>
              </a:ext>
            </a:extLst>
          </p:cNvPr>
          <p:cNvSpPr/>
          <p:nvPr/>
        </p:nvSpPr>
        <p:spPr>
          <a:xfrm>
            <a:off x="2993824" y="6501192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2000/1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1407C99C-5776-42D9-B1D7-D432752B7A1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28" y="6491608"/>
            <a:ext cx="322028" cy="414733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23DD65C4-9A8E-4832-A6CC-42940F5C6EE4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10" y="6500140"/>
            <a:ext cx="293375" cy="41445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6CFA1947-AA05-4393-8C85-F5BC878C8B7F}"/>
              </a:ext>
            </a:extLst>
          </p:cNvPr>
          <p:cNvSpPr txBox="1"/>
          <p:nvPr/>
        </p:nvSpPr>
        <p:spPr>
          <a:xfrm>
            <a:off x="3740154" y="647879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13th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BD15401-04F0-4082-BEC1-59344B38152F}"/>
              </a:ext>
            </a:extLst>
          </p:cNvPr>
          <p:cNvSpPr/>
          <p:nvPr/>
        </p:nvSpPr>
        <p:spPr>
          <a:xfrm>
            <a:off x="5516645" y="6457724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WAR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355696E4-288E-4BBD-AE4E-07561F9841B5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97" y="6503408"/>
            <a:ext cx="265513" cy="37509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88860244-BF10-4F71-9BA0-70F710F9371F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87" y="6681596"/>
            <a:ext cx="211049" cy="29814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C6354D2-B9B6-41A8-9970-6E802F4E6B2A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81" y="6551427"/>
            <a:ext cx="351051" cy="485223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30A37B18-6213-4316-9F71-D8A99F812786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55" y="6542195"/>
            <a:ext cx="346128" cy="459056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E27DE27D-2713-41D3-8EC6-0DD0DB3104A4}"/>
              </a:ext>
            </a:extLst>
          </p:cNvPr>
          <p:cNvSpPr txBox="1"/>
          <p:nvPr/>
        </p:nvSpPr>
        <p:spPr>
          <a:xfrm>
            <a:off x="5949462" y="6898840"/>
            <a:ext cx="7890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Hebelstrasse</a:t>
            </a:r>
            <a:endParaRPr lang="en-US" sz="8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DF6D042-E39F-4178-AD6B-735DDC757FFF}"/>
              </a:ext>
            </a:extLst>
          </p:cNvPr>
          <p:cNvSpPr/>
          <p:nvPr/>
        </p:nvSpPr>
        <p:spPr>
          <a:xfrm>
            <a:off x="10905031" y="638588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FBI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94A85C8-61A9-46BF-B9F4-F9D09EC64855}"/>
              </a:ext>
            </a:extLst>
          </p:cNvPr>
          <p:cNvSpPr txBox="1"/>
          <p:nvPr/>
        </p:nvSpPr>
        <p:spPr>
          <a:xfrm>
            <a:off x="11576703" y="6031182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Andrews Blvd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B62C43-11FC-4BB9-A975-950B1FBBDD60}"/>
              </a:ext>
            </a:extLst>
          </p:cNvPr>
          <p:cNvSpPr txBox="1"/>
          <p:nvPr/>
        </p:nvSpPr>
        <p:spPr>
          <a:xfrm>
            <a:off x="11696920" y="6271643"/>
            <a:ext cx="612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Pinebrook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E859BF2-3A50-49D3-89B6-51054819103F}"/>
              </a:ext>
            </a:extLst>
          </p:cNvPr>
          <p:cNvSpPr/>
          <p:nvPr/>
        </p:nvSpPr>
        <p:spPr>
          <a:xfrm>
            <a:off x="8354445" y="1079154"/>
            <a:ext cx="976549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2001/02</a:t>
            </a:r>
          </a:p>
          <a:p>
            <a:r>
              <a:rPr lang="en-US" dirty="0"/>
              <a:t>2002/03</a:t>
            </a:r>
          </a:p>
          <a:p>
            <a:r>
              <a:rPr lang="en-US" dirty="0"/>
              <a:t>2003/04</a:t>
            </a:r>
          </a:p>
          <a:p>
            <a:endParaRPr lang="en-US" dirty="0"/>
          </a:p>
          <a:p>
            <a:r>
              <a:rPr lang="en-US" dirty="0"/>
              <a:t>2004/05</a:t>
            </a:r>
          </a:p>
          <a:p>
            <a:endParaRPr lang="en-US" dirty="0"/>
          </a:p>
          <a:p>
            <a:r>
              <a:rPr lang="en-US" dirty="0"/>
              <a:t>2005/06</a:t>
            </a:r>
          </a:p>
          <a:p>
            <a:endParaRPr lang="en-US" dirty="0"/>
          </a:p>
          <a:p>
            <a:r>
              <a:rPr lang="en-US" dirty="0"/>
              <a:t>2006/07</a:t>
            </a:r>
          </a:p>
          <a:p>
            <a:r>
              <a:rPr lang="en-US" dirty="0"/>
              <a:t>2007/08</a:t>
            </a:r>
          </a:p>
          <a:p>
            <a:r>
              <a:rPr lang="en-US" dirty="0"/>
              <a:t>2008/09</a:t>
            </a:r>
          </a:p>
          <a:p>
            <a:r>
              <a:rPr lang="en-US" dirty="0"/>
              <a:t>2009/10</a:t>
            </a:r>
          </a:p>
          <a:p>
            <a:r>
              <a:rPr lang="en-US" dirty="0"/>
              <a:t>2010/11</a:t>
            </a:r>
          </a:p>
          <a:p>
            <a:r>
              <a:rPr lang="en-US" dirty="0"/>
              <a:t>2011/12</a:t>
            </a:r>
          </a:p>
          <a:p>
            <a:r>
              <a:rPr lang="en-US" dirty="0"/>
              <a:t>2012/16</a:t>
            </a:r>
          </a:p>
          <a:p>
            <a:r>
              <a:rPr lang="en-US" dirty="0"/>
              <a:t>2016/17</a:t>
            </a:r>
          </a:p>
          <a:p>
            <a:r>
              <a:rPr lang="en-US" dirty="0"/>
              <a:t>2017/18</a:t>
            </a:r>
          </a:p>
          <a:p>
            <a:r>
              <a:rPr lang="en-US" dirty="0"/>
              <a:t>2018/19</a:t>
            </a:r>
          </a:p>
          <a:p>
            <a:r>
              <a:rPr lang="en-US" dirty="0"/>
              <a:t>2019/20</a:t>
            </a:r>
          </a:p>
          <a:p>
            <a:r>
              <a:rPr lang="en-US" dirty="0"/>
              <a:t>2020-22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2EBF8E5-B65B-4DAB-AE5B-D7E57E1D77FF}"/>
              </a:ext>
            </a:extLst>
          </p:cNvPr>
          <p:cNvSpPr/>
          <p:nvPr/>
        </p:nvSpPr>
        <p:spPr>
          <a:xfrm>
            <a:off x="10939164" y="6044395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CITY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D4352D9C-A1A9-446B-BBCC-CFE5D396BF54}"/>
              </a:ext>
            </a:extLst>
          </p:cNvPr>
          <p:cNvCxnSpPr>
            <a:cxnSpLocks/>
          </p:cNvCxnSpPr>
          <p:nvPr/>
        </p:nvCxnSpPr>
        <p:spPr>
          <a:xfrm flipH="1" flipV="1">
            <a:off x="-78059" y="2222117"/>
            <a:ext cx="6881306" cy="1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DE60B1D0-3B3F-437A-A9AB-869CDEE2AB5F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62" y="1155723"/>
            <a:ext cx="227025" cy="3030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C436501-6245-4606-9E76-EA69810711CB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00" y="1420162"/>
            <a:ext cx="300344" cy="30034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59A55BF-40F5-40B8-A1CF-ABEB24D3E39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8064152" y="1701299"/>
            <a:ext cx="276520" cy="27790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D16AC01-02D2-402C-8145-73A915E36E30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0" y="5728223"/>
            <a:ext cx="244243" cy="34817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18F2677-3E30-47AD-A327-1CF5C1EB981B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46" y="4461470"/>
            <a:ext cx="281389" cy="397518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B9CF20E2-D412-4060-B944-F61F53DBDBEF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2" y="4881783"/>
            <a:ext cx="281389" cy="397518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F91D7611-FB97-4541-A736-E079B37B7395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69" y="5246923"/>
            <a:ext cx="281389" cy="39751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300F205-725B-497D-8887-D51B66C0F4EA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9" y="4439862"/>
            <a:ext cx="295978" cy="396672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FD37FFE9-7261-4B44-8422-25D128FB4AE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66" y="4547099"/>
            <a:ext cx="434153" cy="28943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2E0353C4-6BB4-438C-B3CF-297CCF99C152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7" y="4897456"/>
            <a:ext cx="288627" cy="383355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91FB9CCA-9044-431D-A88B-19D144DB2C4D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" y="4875546"/>
            <a:ext cx="268671" cy="379551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30207F4F-1F1B-4015-A253-10C988EEF23F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9" y="4413752"/>
            <a:ext cx="268671" cy="379551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79273" y="5016051"/>
            <a:ext cx="481497" cy="2227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MARK</a:t>
            </a:r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3" y="4395028"/>
            <a:ext cx="220757" cy="338584"/>
          </a:xfrm>
          <a:prstGeom prst="rect">
            <a:avLst/>
          </a:prstGeom>
        </p:spPr>
      </p:pic>
      <p:pic>
        <p:nvPicPr>
          <p:cNvPr id="151" name="Picture 150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63" y="4720323"/>
            <a:ext cx="220757" cy="33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8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F7907-E0C3-4997-A7FC-A4ACD141D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03" y="1287906"/>
            <a:ext cx="1421332" cy="1006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01BC6-05D1-4F3F-912D-EF3BA7A6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8" y="1207293"/>
            <a:ext cx="2076450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2EA46-A633-41A5-87C1-9F6AEA6D9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26" y="1311718"/>
            <a:ext cx="1425596" cy="9573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B25C96-3F8F-4F5E-8E3A-C58BCED8A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42" y="1227680"/>
            <a:ext cx="1211599" cy="10413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982966" y="1207294"/>
            <a:ext cx="1227239" cy="10617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47901D-988B-4FC2-ADC7-E5A9D5FBFF34}"/>
              </a:ext>
            </a:extLst>
          </p:cNvPr>
          <p:cNvSpPr/>
          <p:nvPr/>
        </p:nvSpPr>
        <p:spPr>
          <a:xfrm flipH="1">
            <a:off x="4419320" y="1177835"/>
            <a:ext cx="1425596" cy="10734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69D6EC-3077-416B-B874-4279F2815838}"/>
              </a:ext>
            </a:extLst>
          </p:cNvPr>
          <p:cNvSpPr/>
          <p:nvPr/>
        </p:nvSpPr>
        <p:spPr>
          <a:xfrm flipH="1">
            <a:off x="1042020" y="1227679"/>
            <a:ext cx="1464115" cy="1104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FA5022-2A16-48A1-A359-E519ED1A450B}"/>
              </a:ext>
            </a:extLst>
          </p:cNvPr>
          <p:cNvSpPr/>
          <p:nvPr/>
        </p:nvSpPr>
        <p:spPr>
          <a:xfrm flipH="1">
            <a:off x="2608055" y="1220528"/>
            <a:ext cx="1782069" cy="10734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F7BC7-0D4A-439A-9784-A4C89C1609F5}"/>
              </a:ext>
            </a:extLst>
          </p:cNvPr>
          <p:cNvSpPr txBox="1"/>
          <p:nvPr/>
        </p:nvSpPr>
        <p:spPr>
          <a:xfrm>
            <a:off x="132712" y="159986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693494-6F01-415C-BCB2-8A140E1C2E67}"/>
              </a:ext>
            </a:extLst>
          </p:cNvPr>
          <p:cNvCxnSpPr>
            <a:cxnSpLocks/>
          </p:cNvCxnSpPr>
          <p:nvPr/>
        </p:nvCxnSpPr>
        <p:spPr>
          <a:xfrm flipV="1">
            <a:off x="6216381" y="1320992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BA67BF-1F42-4BDD-9B24-CBFAB5C3E866}"/>
              </a:ext>
            </a:extLst>
          </p:cNvPr>
          <p:cNvCxnSpPr>
            <a:cxnSpLocks/>
          </p:cNvCxnSpPr>
          <p:nvPr/>
        </p:nvCxnSpPr>
        <p:spPr>
          <a:xfrm flipV="1">
            <a:off x="4732088" y="1286753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E86742-6E84-47FF-A749-B01AD1FDE959}"/>
              </a:ext>
            </a:extLst>
          </p:cNvPr>
          <p:cNvCxnSpPr>
            <a:cxnSpLocks/>
          </p:cNvCxnSpPr>
          <p:nvPr/>
        </p:nvCxnSpPr>
        <p:spPr>
          <a:xfrm flipV="1">
            <a:off x="3083634" y="1436293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08BA3F-7A43-405A-807F-0CBDA3D4DC31}"/>
              </a:ext>
            </a:extLst>
          </p:cNvPr>
          <p:cNvCxnSpPr>
            <a:cxnSpLocks/>
          </p:cNvCxnSpPr>
          <p:nvPr/>
        </p:nvCxnSpPr>
        <p:spPr>
          <a:xfrm flipV="1">
            <a:off x="1517820" y="1376947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ABDB93-A573-4AA7-A4C0-6888F5D669E8}"/>
              </a:ext>
            </a:extLst>
          </p:cNvPr>
          <p:cNvCxnSpPr/>
          <p:nvPr/>
        </p:nvCxnSpPr>
        <p:spPr>
          <a:xfrm>
            <a:off x="417689" y="2483643"/>
            <a:ext cx="11288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5116D82-ED74-4BDF-B5B3-D50CBFA2F17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11" y="2801198"/>
            <a:ext cx="743151" cy="104591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4EBD7C-E987-498D-9E78-E470D194523D}"/>
              </a:ext>
            </a:extLst>
          </p:cNvPr>
          <p:cNvCxnSpPr/>
          <p:nvPr/>
        </p:nvCxnSpPr>
        <p:spPr>
          <a:xfrm flipV="1">
            <a:off x="992243" y="2709333"/>
            <a:ext cx="1096201" cy="1008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3B96AD-6C8C-4429-8846-F0516B4EF1D0}"/>
              </a:ext>
            </a:extLst>
          </p:cNvPr>
          <p:cNvSpPr txBox="1"/>
          <p:nvPr/>
        </p:nvSpPr>
        <p:spPr>
          <a:xfrm>
            <a:off x="1936100" y="3080440"/>
            <a:ext cx="135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§Staling</a:t>
            </a:r>
          </a:p>
          <a:p>
            <a:r>
              <a:rPr lang="en-US" dirty="0"/>
              <a:t>§</a:t>
            </a:r>
            <a:r>
              <a:rPr lang="en-US" dirty="0" err="1"/>
              <a:t>Agg</a:t>
            </a:r>
            <a:r>
              <a:rPr lang="en-US" dirty="0"/>
              <a:t> </a:t>
            </a:r>
            <a:r>
              <a:rPr lang="en-US" dirty="0" err="1"/>
              <a:t>Assulst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9F36B-2035-40D3-B0BF-2FF66F3457D5}"/>
              </a:ext>
            </a:extLst>
          </p:cNvPr>
          <p:cNvSpPr txBox="1"/>
          <p:nvPr/>
        </p:nvSpPr>
        <p:spPr>
          <a:xfrm>
            <a:off x="581033" y="3827490"/>
            <a:ext cx="23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Sirenes</a:t>
            </a:r>
            <a:r>
              <a:rPr lang="en-US" dirty="0"/>
              <a:t>: 6:43PM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A78AFA-C0E8-4751-9C62-D0C50CDF26DF}"/>
              </a:ext>
            </a:extLst>
          </p:cNvPr>
          <p:cNvCxnSpPr>
            <a:cxnSpLocks/>
          </p:cNvCxnSpPr>
          <p:nvPr/>
        </p:nvCxnSpPr>
        <p:spPr>
          <a:xfrm flipV="1">
            <a:off x="224127" y="4104949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3BF981-DB7F-47AA-AF0D-AF8303525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462" y="4487152"/>
            <a:ext cx="1498423" cy="2045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AA7034-CDC8-4473-9D15-B8859F2C8C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301" y="6167153"/>
            <a:ext cx="2270154" cy="63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AF02C7A-A11E-42C4-894C-BC7282046E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25" y="4487152"/>
            <a:ext cx="2051753" cy="1367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9F822-B82F-4209-8DB5-4F7B36CA940B}"/>
              </a:ext>
            </a:extLst>
          </p:cNvPr>
          <p:cNvSpPr txBox="1"/>
          <p:nvPr/>
        </p:nvSpPr>
        <p:spPr>
          <a:xfrm>
            <a:off x="6596585" y="4588472"/>
            <a:ext cx="39273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			Sport</a:t>
            </a:r>
          </a:p>
          <a:p>
            <a:r>
              <a:rPr lang="en-US" dirty="0" err="1"/>
              <a:t>Mathematik</a:t>
            </a:r>
            <a:r>
              <a:rPr lang="en-US" dirty="0"/>
              <a:t>		</a:t>
            </a:r>
            <a:r>
              <a:rPr lang="en-US" dirty="0" err="1"/>
              <a:t>Physik</a:t>
            </a:r>
            <a:endParaRPr lang="en-US" dirty="0"/>
          </a:p>
          <a:p>
            <a:r>
              <a:rPr lang="en-US" dirty="0"/>
              <a:t>English			</a:t>
            </a:r>
            <a:r>
              <a:rPr lang="en-US" dirty="0" err="1"/>
              <a:t>Chemie</a:t>
            </a:r>
            <a:endParaRPr lang="en-US" dirty="0"/>
          </a:p>
          <a:p>
            <a:r>
              <a:rPr lang="en-US" dirty="0" err="1"/>
              <a:t>Gemeinschaftskunde</a:t>
            </a:r>
            <a:r>
              <a:rPr lang="en-US" dirty="0"/>
              <a:t>	</a:t>
            </a:r>
            <a:r>
              <a:rPr lang="en-US" dirty="0" err="1"/>
              <a:t>Biologie</a:t>
            </a:r>
            <a:endParaRPr lang="en-US" dirty="0"/>
          </a:p>
          <a:p>
            <a:r>
              <a:rPr lang="en-US" dirty="0" err="1"/>
              <a:t>Musik</a:t>
            </a:r>
            <a:r>
              <a:rPr lang="en-US" dirty="0"/>
              <a:t>			Technik</a:t>
            </a:r>
          </a:p>
          <a:p>
            <a:r>
              <a:rPr lang="en-US" dirty="0" err="1"/>
              <a:t>Bildende</a:t>
            </a:r>
            <a:r>
              <a:rPr lang="en-US" dirty="0"/>
              <a:t> Kunst		</a:t>
            </a:r>
            <a:r>
              <a:rPr lang="en-US" dirty="0" err="1"/>
              <a:t>Erdkunde</a:t>
            </a:r>
            <a:endParaRPr lang="en-US" dirty="0"/>
          </a:p>
          <a:p>
            <a:r>
              <a:rPr lang="en-US" dirty="0" err="1"/>
              <a:t>Etik</a:t>
            </a:r>
            <a:r>
              <a:rPr lang="en-US" dirty="0"/>
              <a:t>/Religion		</a:t>
            </a:r>
            <a:r>
              <a:rPr lang="en-US" dirty="0" err="1"/>
              <a:t>Informatik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0D25E-A176-4273-8427-A86FFCDE7B90}"/>
              </a:ext>
            </a:extLst>
          </p:cNvPr>
          <p:cNvSpPr/>
          <p:nvPr/>
        </p:nvSpPr>
        <p:spPr>
          <a:xfrm>
            <a:off x="10916923" y="413985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FE2B3C-96C2-4300-94AD-F7B61BDB7982}"/>
              </a:ext>
            </a:extLst>
          </p:cNvPr>
          <p:cNvSpPr txBox="1"/>
          <p:nvPr/>
        </p:nvSpPr>
        <p:spPr>
          <a:xfrm>
            <a:off x="11289927" y="4077202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F4C2F95-49E4-4C0B-86E1-5297FD9922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207" y="5187400"/>
            <a:ext cx="292335" cy="4167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37A18D-20CA-403D-8F82-0F156C16525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0" y="4504327"/>
            <a:ext cx="346576" cy="4463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AD3655-351E-440A-91CC-5EA3AA31ED9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13" y="4510293"/>
            <a:ext cx="315954" cy="4463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B2A6E7-1571-4258-A67D-A4DBC6F5606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63" y="4517862"/>
            <a:ext cx="295978" cy="409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34DECA-DFDB-4A79-8F65-A628497C9BD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15" y="4821183"/>
            <a:ext cx="307449" cy="4249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3E208A-1F4F-4E0F-BB42-BF6C58195FE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3" y="5127295"/>
            <a:ext cx="281389" cy="39751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134F438-8D23-4AD0-BF70-E4B2778E563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461" y="5910396"/>
            <a:ext cx="261087" cy="3499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C425D9C-2E1C-4C35-957D-3D40E7096276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0" y="6237301"/>
            <a:ext cx="268671" cy="379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0C49-DF3C-4B85-BEE3-2078BE4F6DF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661" y="6237301"/>
            <a:ext cx="352865" cy="4984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0AA33C-F360-441F-A440-4A1460F9AF7F}"/>
              </a:ext>
            </a:extLst>
          </p:cNvPr>
          <p:cNvSpPr txBox="1"/>
          <p:nvPr/>
        </p:nvSpPr>
        <p:spPr>
          <a:xfrm>
            <a:off x="40961" y="5030156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7th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976313-381C-43F5-9ED8-D9CA810A3987}"/>
              </a:ext>
            </a:extLst>
          </p:cNvPr>
          <p:cNvSpPr txBox="1"/>
          <p:nvPr/>
        </p:nvSpPr>
        <p:spPr>
          <a:xfrm>
            <a:off x="70026" y="5030156"/>
            <a:ext cx="207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6BFBC56-1597-4A41-BACE-506452906013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1" y="4227484"/>
            <a:ext cx="461404" cy="5536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D59AF29-8AC9-495F-B20C-A72F9F0BD282}"/>
              </a:ext>
            </a:extLst>
          </p:cNvPr>
          <p:cNvSpPr txBox="1"/>
          <p:nvPr/>
        </p:nvSpPr>
        <p:spPr>
          <a:xfrm>
            <a:off x="6365824" y="4102990"/>
            <a:ext cx="68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GPA: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A4AAA-9033-4664-A3B6-54EF91178938}"/>
              </a:ext>
            </a:extLst>
          </p:cNvPr>
          <p:cNvSpPr/>
          <p:nvPr/>
        </p:nvSpPr>
        <p:spPr>
          <a:xfrm>
            <a:off x="6860445" y="4108596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2.02 (B), 3.0 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4F6E2E2-B3A5-463E-B216-C54418A611BD}"/>
              </a:ext>
            </a:extLst>
          </p:cNvPr>
          <p:cNvSpPr/>
          <p:nvPr/>
        </p:nvSpPr>
        <p:spPr>
          <a:xfrm>
            <a:off x="10631838" y="5191113"/>
            <a:ext cx="1477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  <a:p>
            <a:r>
              <a:rPr lang="en-US" dirty="0">
                <a:solidFill>
                  <a:srgbClr val="FF0000"/>
                </a:solidFill>
              </a:rPr>
              <a:t>FBI:WMD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A3E78D-F555-469A-A9A4-A4AD8444682D}"/>
              </a:ext>
            </a:extLst>
          </p:cNvPr>
          <p:cNvSpPr/>
          <p:nvPr/>
        </p:nvSpPr>
        <p:spPr>
          <a:xfrm>
            <a:off x="7949949" y="4537746"/>
            <a:ext cx="1234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EEC0B-17AC-4355-B83D-A8EAAE1CF0BA}"/>
              </a:ext>
            </a:extLst>
          </p:cNvPr>
          <p:cNvSpPr txBox="1"/>
          <p:nvPr/>
        </p:nvSpPr>
        <p:spPr>
          <a:xfrm>
            <a:off x="6943464" y="3973596"/>
            <a:ext cx="185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§CRIMINAL CODE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1F6E4463-0952-45AE-B506-5405C07482B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668000" y="6173788"/>
          <a:ext cx="9493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Packager Shell Object" showAsIcon="1" r:id="rId21" imgW="948600" imgH="532800" progId="Package">
                  <p:embed/>
                </p:oleObj>
              </mc:Choice>
              <mc:Fallback>
                <p:oleObj name="Packager Shell Object" showAsIcon="1" r:id="rId21" imgW="948600" imgH="532800" progId="Package">
                  <p:embed/>
                  <p:pic>
                    <p:nvPicPr>
                      <p:cNvPr id="54" name="Object 53">
                        <a:extLst>
                          <a:ext uri="{FF2B5EF4-FFF2-40B4-BE49-F238E27FC236}">
                            <a16:creationId xmlns:a16="http://schemas.microsoft.com/office/drawing/2014/main" id="{1F6E4463-0952-45AE-B506-5405C07482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668000" y="6173788"/>
                        <a:ext cx="949325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20737DDA-A4DA-480C-90E5-F8E1734D9D90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172" y="5555696"/>
            <a:ext cx="528978" cy="35201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33648A-5EA4-400B-A70F-986B543D735B}"/>
              </a:ext>
            </a:extLst>
          </p:cNvPr>
          <p:cNvSpPr txBox="1"/>
          <p:nvPr/>
        </p:nvSpPr>
        <p:spPr>
          <a:xfrm>
            <a:off x="10288461" y="5691773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HOMICDIE:HANNES wife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751F25-CA2D-45F2-B315-2100E0A78868}"/>
              </a:ext>
            </a:extLst>
          </p:cNvPr>
          <p:cNvSpPr txBox="1"/>
          <p:nvPr/>
        </p:nvSpPr>
        <p:spPr>
          <a:xfrm>
            <a:off x="10358218" y="5846601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HOMICDIE:JESUS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3EA953-4FF8-4789-BBFD-A9EC42D32C76}"/>
              </a:ext>
            </a:extLst>
          </p:cNvPr>
          <p:cNvSpPr txBox="1"/>
          <p:nvPr/>
        </p:nvSpPr>
        <p:spPr>
          <a:xfrm>
            <a:off x="7900488" y="4968455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F(x)=3y+x2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EA9321-D477-422C-A160-9A169D30E869}"/>
              </a:ext>
            </a:extLst>
          </p:cNvPr>
          <p:cNvSpPr txBox="1"/>
          <p:nvPr/>
        </p:nvSpPr>
        <p:spPr>
          <a:xfrm>
            <a:off x="3734803" y="3066281"/>
            <a:ext cx="740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G.VIRGINA.MARY.MAINSTREET JFK(</a:t>
            </a:r>
            <a:r>
              <a:rPr lang="en-US" strike="sngStrike" dirty="0" err="1"/>
              <a:t>Ernaerungswissenschaftlichesgymnasium</a:t>
            </a:r>
            <a:r>
              <a:rPr lang="en-US" dirty="0"/>
              <a:t>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54F24A-3CBC-4592-85B1-042CAD030160}"/>
              </a:ext>
            </a:extLst>
          </p:cNvPr>
          <p:cNvSpPr/>
          <p:nvPr/>
        </p:nvSpPr>
        <p:spPr>
          <a:xfrm>
            <a:off x="10916922" y="2523607"/>
            <a:ext cx="1275077" cy="432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B2866E-95AD-4CF6-8739-44A81180FC42}"/>
              </a:ext>
            </a:extLst>
          </p:cNvPr>
          <p:cNvSpPr txBox="1"/>
          <p:nvPr/>
        </p:nvSpPr>
        <p:spPr>
          <a:xfrm>
            <a:off x="10916922" y="2546947"/>
            <a:ext cx="12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SYMPHONY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D4E09A-E079-4065-9719-28A638EBB266}"/>
              </a:ext>
            </a:extLst>
          </p:cNvPr>
          <p:cNvSpPr txBox="1"/>
          <p:nvPr/>
        </p:nvSpPr>
        <p:spPr>
          <a:xfrm>
            <a:off x="70026" y="2498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EC6C4B-BC74-4719-B644-CE2E7C314DBF}"/>
              </a:ext>
            </a:extLst>
          </p:cNvPr>
          <p:cNvSpPr/>
          <p:nvPr/>
        </p:nvSpPr>
        <p:spPr>
          <a:xfrm flipH="1">
            <a:off x="722321" y="2540378"/>
            <a:ext cx="10168227" cy="13311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0FFCCD-4EEA-4332-9213-7F6BBD19FFBB}"/>
              </a:ext>
            </a:extLst>
          </p:cNvPr>
          <p:cNvSpPr txBox="1"/>
          <p:nvPr/>
        </p:nvSpPr>
        <p:spPr>
          <a:xfrm>
            <a:off x="4282068" y="3614106"/>
            <a:ext cx="263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G.VIRGIN.MARY.St</a:t>
            </a:r>
            <a:r>
              <a:rPr lang="en-US" dirty="0"/>
              <a:t>. Francis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375" y="5544956"/>
            <a:ext cx="207064" cy="2862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618" y="5524813"/>
            <a:ext cx="248424" cy="34337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563" y="5730154"/>
            <a:ext cx="231578" cy="3271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062" y="5918911"/>
            <a:ext cx="253174" cy="35765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034" y="4872951"/>
            <a:ext cx="208073" cy="29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2F7B44E-CFCB-4BFE-B23A-A5F5DA3BE2D6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F02798-1C7F-456B-8743-461FD7E14C31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26F1DC-9AE9-4581-884F-F81C4A85D8C3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DF434-9664-4AB7-ADC4-15FDFEDE85A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6A0C9B-A90B-43E5-BD5B-F7CFF165BA71}"/>
              </a:ext>
            </a:extLst>
          </p:cNvPr>
          <p:cNvCxnSpPr>
            <a:cxnSpLocks/>
          </p:cNvCxnSpPr>
          <p:nvPr/>
        </p:nvCxnSpPr>
        <p:spPr>
          <a:xfrm flipV="1">
            <a:off x="277681" y="674475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4E3B649-E805-4359-8E59-222EE69A4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16" y="1056678"/>
            <a:ext cx="1498423" cy="20459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0EBCD5-2508-445D-B280-8917DCD46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855" y="2736679"/>
            <a:ext cx="2270154" cy="63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79" y="1056678"/>
            <a:ext cx="2051753" cy="13678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74876A-2764-4E2B-A964-DF50964A1AA2}"/>
              </a:ext>
            </a:extLst>
          </p:cNvPr>
          <p:cNvSpPr txBox="1"/>
          <p:nvPr/>
        </p:nvSpPr>
        <p:spPr>
          <a:xfrm>
            <a:off x="6650139" y="1157998"/>
            <a:ext cx="39273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			Sport</a:t>
            </a:r>
          </a:p>
          <a:p>
            <a:r>
              <a:rPr lang="en-US" dirty="0" err="1"/>
              <a:t>Mathematik</a:t>
            </a:r>
            <a:r>
              <a:rPr lang="en-US" dirty="0"/>
              <a:t>		</a:t>
            </a:r>
            <a:r>
              <a:rPr lang="en-US" dirty="0" err="1"/>
              <a:t>Physik</a:t>
            </a:r>
            <a:endParaRPr lang="en-US" dirty="0"/>
          </a:p>
          <a:p>
            <a:r>
              <a:rPr lang="en-US" dirty="0"/>
              <a:t>English			</a:t>
            </a:r>
            <a:r>
              <a:rPr lang="en-US" dirty="0" err="1"/>
              <a:t>Chemie</a:t>
            </a:r>
            <a:endParaRPr lang="en-US" dirty="0"/>
          </a:p>
          <a:p>
            <a:r>
              <a:rPr lang="en-US" dirty="0" err="1"/>
              <a:t>Gemeinschaftskunde</a:t>
            </a:r>
            <a:r>
              <a:rPr lang="en-US" dirty="0"/>
              <a:t>	</a:t>
            </a:r>
            <a:r>
              <a:rPr lang="en-US" dirty="0" err="1"/>
              <a:t>Biologie</a:t>
            </a:r>
            <a:endParaRPr lang="en-US" dirty="0"/>
          </a:p>
          <a:p>
            <a:r>
              <a:rPr lang="en-US" dirty="0" err="1"/>
              <a:t>Musik</a:t>
            </a:r>
            <a:r>
              <a:rPr lang="en-US" dirty="0"/>
              <a:t>			Technik</a:t>
            </a:r>
          </a:p>
          <a:p>
            <a:r>
              <a:rPr lang="en-US" dirty="0" err="1"/>
              <a:t>Bildende</a:t>
            </a:r>
            <a:r>
              <a:rPr lang="en-US" dirty="0"/>
              <a:t> Kunst		</a:t>
            </a:r>
            <a:r>
              <a:rPr lang="en-US" dirty="0" err="1"/>
              <a:t>Erdkunde</a:t>
            </a:r>
            <a:endParaRPr lang="en-US" dirty="0"/>
          </a:p>
          <a:p>
            <a:r>
              <a:rPr lang="en-US" dirty="0" err="1"/>
              <a:t>Etik</a:t>
            </a:r>
            <a:r>
              <a:rPr lang="en-US" dirty="0"/>
              <a:t>/Religion		</a:t>
            </a:r>
            <a:r>
              <a:rPr lang="en-US" dirty="0" err="1"/>
              <a:t>Informatik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26A9B-42CE-41A9-A610-712C01A45530}"/>
              </a:ext>
            </a:extLst>
          </p:cNvPr>
          <p:cNvSpPr/>
          <p:nvPr/>
        </p:nvSpPr>
        <p:spPr>
          <a:xfrm>
            <a:off x="10916923" y="88751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AF45A-38AA-4CDC-98AB-91687D8B9C1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9" y="1071288"/>
            <a:ext cx="346576" cy="4463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78436B-6700-4964-92F5-58DCDF4951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5" y="1102437"/>
            <a:ext cx="315954" cy="4463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F76B2A-5A89-431A-BB07-D5C8C4ACB8A9}"/>
              </a:ext>
            </a:extLst>
          </p:cNvPr>
          <p:cNvSpPr txBox="1"/>
          <p:nvPr/>
        </p:nvSpPr>
        <p:spPr>
          <a:xfrm>
            <a:off x="94515" y="1599682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8th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B55CD3-A4F6-4E36-A22B-0A5792BEBC2C}"/>
              </a:ext>
            </a:extLst>
          </p:cNvPr>
          <p:cNvSpPr txBox="1"/>
          <p:nvPr/>
        </p:nvSpPr>
        <p:spPr>
          <a:xfrm>
            <a:off x="123580" y="1599682"/>
            <a:ext cx="207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B93DE1-3197-499B-9370-D18357E8AE87}"/>
              </a:ext>
            </a:extLst>
          </p:cNvPr>
          <p:cNvSpPr txBox="1"/>
          <p:nvPr/>
        </p:nvSpPr>
        <p:spPr>
          <a:xfrm>
            <a:off x="11312967" y="866380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188189-E660-49BA-A914-2BD7AE015F2F}"/>
              </a:ext>
            </a:extLst>
          </p:cNvPr>
          <p:cNvCxnSpPr>
            <a:cxnSpLocks/>
          </p:cNvCxnSpPr>
          <p:nvPr/>
        </p:nvCxnSpPr>
        <p:spPr>
          <a:xfrm flipV="1">
            <a:off x="169549" y="3308507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51EA576-AE12-411A-B2DD-174A6272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16" y="3850946"/>
            <a:ext cx="1498423" cy="20459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D44307E-6FCE-447F-A77E-8D80C7102FC3}"/>
              </a:ext>
            </a:extLst>
          </p:cNvPr>
          <p:cNvSpPr txBox="1"/>
          <p:nvPr/>
        </p:nvSpPr>
        <p:spPr>
          <a:xfrm>
            <a:off x="6650139" y="3704169"/>
            <a:ext cx="44040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	            3.0	Sport	   1.5</a:t>
            </a:r>
          </a:p>
          <a:p>
            <a:r>
              <a:rPr lang="en-US" dirty="0" err="1"/>
              <a:t>Mathematik</a:t>
            </a:r>
            <a:r>
              <a:rPr lang="en-US" dirty="0"/>
              <a:t>        1.5	</a:t>
            </a:r>
            <a:r>
              <a:rPr lang="en-US" dirty="0" err="1"/>
              <a:t>Physik</a:t>
            </a:r>
            <a:r>
              <a:rPr lang="en-US" dirty="0"/>
              <a:t>         3.0</a:t>
            </a:r>
          </a:p>
          <a:p>
            <a:r>
              <a:rPr lang="en-US" dirty="0"/>
              <a:t>English	            1.0	</a:t>
            </a:r>
            <a:r>
              <a:rPr lang="en-US" dirty="0" err="1"/>
              <a:t>Chemie</a:t>
            </a:r>
            <a:r>
              <a:rPr lang="en-US" dirty="0"/>
              <a:t>       3.0</a:t>
            </a:r>
          </a:p>
          <a:p>
            <a:r>
              <a:rPr lang="en-US" dirty="0" err="1"/>
              <a:t>Gemeinschaftskunde</a:t>
            </a:r>
            <a:r>
              <a:rPr lang="en-US" dirty="0"/>
              <a:t>  2.0	</a:t>
            </a:r>
            <a:r>
              <a:rPr lang="en-US" dirty="0" err="1"/>
              <a:t>Biologie</a:t>
            </a:r>
            <a:r>
              <a:rPr lang="en-US" dirty="0"/>
              <a:t>       3.0</a:t>
            </a:r>
          </a:p>
          <a:p>
            <a:r>
              <a:rPr lang="en-US" dirty="0" err="1"/>
              <a:t>Musik</a:t>
            </a:r>
            <a:r>
              <a:rPr lang="en-US" dirty="0"/>
              <a:t>	              2.0	Technik        2.0</a:t>
            </a:r>
          </a:p>
          <a:p>
            <a:r>
              <a:rPr lang="en-US" dirty="0" err="1"/>
              <a:t>Bildende</a:t>
            </a:r>
            <a:r>
              <a:rPr lang="en-US" dirty="0"/>
              <a:t> Kunst     2.0	</a:t>
            </a:r>
            <a:r>
              <a:rPr lang="en-US" dirty="0" err="1"/>
              <a:t>Erdkunde</a:t>
            </a:r>
            <a:r>
              <a:rPr lang="en-US" dirty="0"/>
              <a:t>     2.4</a:t>
            </a:r>
          </a:p>
          <a:p>
            <a:r>
              <a:rPr lang="en-US" dirty="0" err="1"/>
              <a:t>Ehtik</a:t>
            </a:r>
            <a:r>
              <a:rPr lang="en-US" dirty="0"/>
              <a:t>/Religion       2.0	</a:t>
            </a:r>
            <a:r>
              <a:rPr lang="en-US" dirty="0" err="1"/>
              <a:t>Informatik</a:t>
            </a:r>
            <a:r>
              <a:rPr lang="en-US" dirty="0"/>
              <a:t>   1.0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E9AF91-7C67-4636-8E4F-019F35F9930F}"/>
              </a:ext>
            </a:extLst>
          </p:cNvPr>
          <p:cNvSpPr/>
          <p:nvPr/>
        </p:nvSpPr>
        <p:spPr>
          <a:xfrm>
            <a:off x="10916923" y="3681787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FCF1D22-4A4E-4F76-A4A3-019A858297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7" y="3542630"/>
            <a:ext cx="346576" cy="44634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9EBE09-D572-4693-B7C2-CBB498D8F53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0" y="3548596"/>
            <a:ext cx="315954" cy="4463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963D062-D4CC-4C25-8321-97A7D21EA01C}"/>
              </a:ext>
            </a:extLst>
          </p:cNvPr>
          <p:cNvSpPr txBox="1"/>
          <p:nvPr/>
        </p:nvSpPr>
        <p:spPr>
          <a:xfrm>
            <a:off x="94515" y="4393950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8th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79928F-BE59-4C38-88A3-6C25D05A6664}"/>
              </a:ext>
            </a:extLst>
          </p:cNvPr>
          <p:cNvSpPr txBox="1"/>
          <p:nvPr/>
        </p:nvSpPr>
        <p:spPr>
          <a:xfrm>
            <a:off x="123580" y="4393950"/>
            <a:ext cx="207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D18D22-77E4-48DF-A947-190EE22AC13F}"/>
              </a:ext>
            </a:extLst>
          </p:cNvPr>
          <p:cNvSpPr txBox="1"/>
          <p:nvPr/>
        </p:nvSpPr>
        <p:spPr>
          <a:xfrm>
            <a:off x="11312967" y="3660648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09521B-B993-42D8-8478-7F51855471F4}"/>
              </a:ext>
            </a:extLst>
          </p:cNvPr>
          <p:cNvCxnSpPr>
            <a:cxnSpLocks/>
          </p:cNvCxnSpPr>
          <p:nvPr/>
        </p:nvCxnSpPr>
        <p:spPr>
          <a:xfrm flipV="1">
            <a:off x="169549" y="6102775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1BC2F8D2-A441-4226-ABF8-7F705A1A7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06" y="3482535"/>
            <a:ext cx="2388954" cy="17825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FEBF1F7-3205-4A0E-96C1-B5ACB7B53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76" y="5492519"/>
            <a:ext cx="2033502" cy="4457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BC3A627-93F3-4A8F-BF57-C3F7BB5628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802" y="5202860"/>
            <a:ext cx="418113" cy="59066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BDA31D0-4058-44A0-8140-FC8C97B29B3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89" y="2732650"/>
            <a:ext cx="418113" cy="590668"/>
          </a:xfrm>
          <a:prstGeom prst="rect">
            <a:avLst/>
          </a:prstGeom>
        </p:spPr>
      </p:pic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8E3A1F5D-C74C-4E68-B3CD-2AC7859477B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888979" y="2771516"/>
          <a:ext cx="9620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Packager Shell Object" showAsIcon="1" r:id="rId11" imgW="961920" imgH="514800" progId="Package">
                  <p:embed/>
                </p:oleObj>
              </mc:Choice>
              <mc:Fallback>
                <p:oleObj name="Packager Shell Object" showAsIcon="1" r:id="rId11" imgW="961920" imgH="514800" progId="Package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8E3A1F5D-C74C-4E68-B3CD-2AC7859477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888979" y="2771516"/>
                        <a:ext cx="9620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674B76-5907-490F-A609-E6A3EEFD2758}"/>
              </a:ext>
            </a:extLst>
          </p:cNvPr>
          <p:cNvSpPr txBox="1"/>
          <p:nvPr/>
        </p:nvSpPr>
        <p:spPr>
          <a:xfrm>
            <a:off x="277681" y="6260307"/>
            <a:ext cx="310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7:10PM  September 12</a:t>
            </a:r>
            <a:r>
              <a:rPr lang="en-US" baseline="30000" dirty="0"/>
              <a:t>th</a:t>
            </a:r>
            <a:r>
              <a:rPr lang="en-US" dirty="0"/>
              <a:t>, 2023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27B2A7-F7FD-4F7B-9807-AC39FEB587C9}"/>
              </a:ext>
            </a:extLst>
          </p:cNvPr>
          <p:cNvSpPr/>
          <p:nvPr/>
        </p:nvSpPr>
        <p:spPr>
          <a:xfrm>
            <a:off x="3483479" y="6151274"/>
            <a:ext cx="798589" cy="6417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012EEB-72FD-46B9-B8C6-2804054259DE}"/>
              </a:ext>
            </a:extLst>
          </p:cNvPr>
          <p:cNvCxnSpPr/>
          <p:nvPr/>
        </p:nvCxnSpPr>
        <p:spPr>
          <a:xfrm>
            <a:off x="3381095" y="6260307"/>
            <a:ext cx="577588" cy="2151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953E62B-9702-4931-9391-EAFDE7D432E6}"/>
              </a:ext>
            </a:extLst>
          </p:cNvPr>
          <p:cNvCxnSpPr/>
          <p:nvPr/>
        </p:nvCxnSpPr>
        <p:spPr>
          <a:xfrm>
            <a:off x="3387912" y="6367905"/>
            <a:ext cx="577588" cy="2151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758476-EA15-41D1-897B-3EABC27318FC}"/>
              </a:ext>
            </a:extLst>
          </p:cNvPr>
          <p:cNvCxnSpPr>
            <a:cxnSpLocks/>
          </p:cNvCxnSpPr>
          <p:nvPr/>
        </p:nvCxnSpPr>
        <p:spPr>
          <a:xfrm flipH="1">
            <a:off x="4081346" y="6151274"/>
            <a:ext cx="100361" cy="431828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EEF29E-C798-42F3-AC01-6699EBFDACC5}"/>
              </a:ext>
            </a:extLst>
          </p:cNvPr>
          <p:cNvSpPr txBox="1"/>
          <p:nvPr/>
        </p:nvSpPr>
        <p:spPr>
          <a:xfrm>
            <a:off x="6723878" y="3458320"/>
            <a:ext cx="68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GPA: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1D33D00-20B0-4FCD-8370-A0E235B6B23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5" y="942015"/>
            <a:ext cx="620745" cy="74489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7CF2CC-848B-439E-8735-E65F2E9A1E8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3" y="3557748"/>
            <a:ext cx="588729" cy="7064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235CE0-1252-4E28-B8BC-6665E1886CA5}"/>
              </a:ext>
            </a:extLst>
          </p:cNvPr>
          <p:cNvSpPr/>
          <p:nvPr/>
        </p:nvSpPr>
        <p:spPr>
          <a:xfrm>
            <a:off x="7206340" y="3478453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2.02 (B), 3.0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962A83-329E-4D62-A206-75B223CF94FB}"/>
              </a:ext>
            </a:extLst>
          </p:cNvPr>
          <p:cNvSpPr txBox="1"/>
          <p:nvPr/>
        </p:nvSpPr>
        <p:spPr>
          <a:xfrm>
            <a:off x="6663360" y="901779"/>
            <a:ext cx="68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GPA: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93A94D5-36B0-4641-A5D3-39D9F6948C7D}"/>
              </a:ext>
            </a:extLst>
          </p:cNvPr>
          <p:cNvSpPr/>
          <p:nvPr/>
        </p:nvSpPr>
        <p:spPr>
          <a:xfrm>
            <a:off x="7157981" y="907385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2.02 (B), 3.0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45F1D-1564-40C9-BDA3-9C8CDE560C5E}"/>
              </a:ext>
            </a:extLst>
          </p:cNvPr>
          <p:cNvSpPr txBox="1"/>
          <p:nvPr/>
        </p:nvSpPr>
        <p:spPr>
          <a:xfrm>
            <a:off x="8300474" y="3778740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D786A-B232-4F97-8516-A4155C209CC2}"/>
              </a:ext>
            </a:extLst>
          </p:cNvPr>
          <p:cNvSpPr/>
          <p:nvPr/>
        </p:nvSpPr>
        <p:spPr>
          <a:xfrm>
            <a:off x="10841076" y="4213286"/>
            <a:ext cx="1234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  <a:p>
            <a:r>
              <a:rPr lang="en-US" dirty="0">
                <a:solidFill>
                  <a:srgbClr val="FF0000"/>
                </a:solidFill>
              </a:rPr>
              <a:t>FBI:WMD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ADC619-0CB1-48A9-849D-5ED1B0903270}"/>
              </a:ext>
            </a:extLst>
          </p:cNvPr>
          <p:cNvSpPr/>
          <p:nvPr/>
        </p:nvSpPr>
        <p:spPr>
          <a:xfrm>
            <a:off x="10768833" y="16551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  <a:p>
            <a:r>
              <a:rPr lang="en-US" dirty="0">
                <a:solidFill>
                  <a:srgbClr val="FF0000"/>
                </a:solidFill>
              </a:rPr>
              <a:t>FBI:WMD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D3493C-AC08-4440-BDAE-CD77CDC17701}"/>
              </a:ext>
            </a:extLst>
          </p:cNvPr>
          <p:cNvSpPr/>
          <p:nvPr/>
        </p:nvSpPr>
        <p:spPr>
          <a:xfrm>
            <a:off x="7871036" y="1192820"/>
            <a:ext cx="1234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A90581-C8D7-41A5-A73D-BBC489A4C706}"/>
              </a:ext>
            </a:extLst>
          </p:cNvPr>
          <p:cNvSpPr/>
          <p:nvPr/>
        </p:nvSpPr>
        <p:spPr>
          <a:xfrm>
            <a:off x="8463252" y="824514"/>
            <a:ext cx="1822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§CRIMINAL CODE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4DF4ED-2290-4282-B2A8-7DA246F87119}"/>
              </a:ext>
            </a:extLst>
          </p:cNvPr>
          <p:cNvSpPr/>
          <p:nvPr/>
        </p:nvSpPr>
        <p:spPr>
          <a:xfrm>
            <a:off x="8227370" y="3194929"/>
            <a:ext cx="1822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§CRIMINAL CODE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A753AD3-5CB4-4A9B-A193-C26C837CFE7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132456" y="5259394"/>
          <a:ext cx="914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Packager Shell Object" showAsIcon="1" r:id="rId14" imgW="914400" imgH="514800" progId="Package">
                  <p:embed/>
                </p:oleObj>
              </mc:Choice>
              <mc:Fallback>
                <p:oleObj name="Packager Shell Object" showAsIcon="1" r:id="rId14" imgW="914400" imgH="51480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A753AD3-5CB4-4A9B-A193-C26C837C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132456" y="5259394"/>
                        <a:ext cx="9144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71FCC74D-6851-4831-8BF0-024B6075F63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1400352" y="2737537"/>
          <a:ext cx="914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ackager Shell Object" showAsIcon="1" r:id="rId16" imgW="914400" imgH="514800" progId="Package">
                  <p:embed/>
                </p:oleObj>
              </mc:Choice>
              <mc:Fallback>
                <p:oleObj name="Packager Shell Object" showAsIcon="1" r:id="rId16" imgW="914400" imgH="514800" progId="Package">
                  <p:embed/>
                  <p:pic>
                    <p:nvPicPr>
                      <p:cNvPr id="58" name="Object 57">
                        <a:extLst>
                          <a:ext uri="{FF2B5EF4-FFF2-40B4-BE49-F238E27FC236}">
                            <a16:creationId xmlns:a16="http://schemas.microsoft.com/office/drawing/2014/main" id="{71FCC74D-6851-4831-8BF0-024B6075F6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400352" y="2737537"/>
                        <a:ext cx="9144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Picture 63">
            <a:extLst>
              <a:ext uri="{FF2B5EF4-FFF2-40B4-BE49-F238E27FC236}">
                <a16:creationId xmlns:a16="http://schemas.microsoft.com/office/drawing/2014/main" id="{141986C2-967F-4AF4-BBDB-0B3BAF758C81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28" y="4914084"/>
            <a:ext cx="276109" cy="18373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8D57DF-755C-4BBA-9776-8DC9DE3C9CC4}"/>
              </a:ext>
            </a:extLst>
          </p:cNvPr>
          <p:cNvCxnSpPr/>
          <p:nvPr/>
        </p:nvCxnSpPr>
        <p:spPr>
          <a:xfrm>
            <a:off x="10285739" y="4763282"/>
            <a:ext cx="212950" cy="39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2164A74-8EA6-4A39-9C03-5881D90613E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10" y="2433940"/>
            <a:ext cx="276109" cy="1837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9A385DE-7CA8-4842-B89A-7986C78AEDA8}"/>
              </a:ext>
            </a:extLst>
          </p:cNvPr>
          <p:cNvCxnSpPr/>
          <p:nvPr/>
        </p:nvCxnSpPr>
        <p:spPr>
          <a:xfrm>
            <a:off x="10352821" y="2283138"/>
            <a:ext cx="212950" cy="39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C58BC07-9054-4A15-84F6-2E3F5662882C}"/>
              </a:ext>
            </a:extLst>
          </p:cNvPr>
          <p:cNvSpPr txBox="1"/>
          <p:nvPr/>
        </p:nvSpPr>
        <p:spPr>
          <a:xfrm>
            <a:off x="7954866" y="1490253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F(x)=3y+x2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BABCBB-5398-42CD-82EA-148D2FA9A0A6}"/>
              </a:ext>
            </a:extLst>
          </p:cNvPr>
          <p:cNvSpPr txBox="1"/>
          <p:nvPr/>
        </p:nvSpPr>
        <p:spPr>
          <a:xfrm>
            <a:off x="8627204" y="4033390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F(x)=3y+x2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E033FE-CFA8-4713-B334-625CEE9A756B}"/>
              </a:ext>
            </a:extLst>
          </p:cNvPr>
          <p:cNvSpPr/>
          <p:nvPr/>
        </p:nvSpPr>
        <p:spPr>
          <a:xfrm>
            <a:off x="11628" y="3111021"/>
            <a:ext cx="8837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644" y="4505225"/>
            <a:ext cx="221318" cy="30590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960" y="1962551"/>
            <a:ext cx="207002" cy="286118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63" y="4557113"/>
            <a:ext cx="248424" cy="343372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7" y="2001974"/>
            <a:ext cx="248424" cy="343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963" y="4893820"/>
            <a:ext cx="231578" cy="32715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026" y="2277845"/>
            <a:ext cx="231578" cy="32715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151515" y="1483373"/>
            <a:ext cx="234625" cy="267184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90966" y="4252196"/>
            <a:ext cx="190348" cy="2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44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11" y="1235083"/>
            <a:ext cx="790476" cy="139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986C2-967F-4AF4-BBDB-0B3BAF758C8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31" y="1352797"/>
            <a:ext cx="1906073" cy="12684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913290" y="1330094"/>
            <a:ext cx="598868" cy="13976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99386" y="1330095"/>
            <a:ext cx="546868" cy="139763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00800" y="1360066"/>
            <a:ext cx="875764" cy="14059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endCxn id="8" idx="1"/>
          </p:cNvCxnSpPr>
          <p:nvPr/>
        </p:nvCxnSpPr>
        <p:spPr>
          <a:xfrm flipH="1">
            <a:off x="6400800" y="1360066"/>
            <a:ext cx="296216" cy="702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endCxn id="8" idx="3"/>
          </p:cNvCxnSpPr>
          <p:nvPr/>
        </p:nvCxnSpPr>
        <p:spPr>
          <a:xfrm>
            <a:off x="7006108" y="1360066"/>
            <a:ext cx="270456" cy="702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431110" y="1352797"/>
            <a:ext cx="875764" cy="14059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18" idx="1"/>
          </p:cNvCxnSpPr>
          <p:nvPr/>
        </p:nvCxnSpPr>
        <p:spPr>
          <a:xfrm flipH="1">
            <a:off x="7431110" y="1352797"/>
            <a:ext cx="296216" cy="702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18" idx="3"/>
          </p:cNvCxnSpPr>
          <p:nvPr/>
        </p:nvCxnSpPr>
        <p:spPr>
          <a:xfrm>
            <a:off x="8036418" y="1352797"/>
            <a:ext cx="270456" cy="702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37099" y="5802919"/>
            <a:ext cx="7841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</a:t>
            </a:r>
            <a:r>
              <a:rPr lang="en-US" dirty="0" err="1" smtClean="0"/>
              <a:t>atomfoscheunzunzentrum</a:t>
            </a:r>
            <a:r>
              <a:rPr lang="en-US" dirty="0" smtClean="0"/>
              <a:t> </a:t>
            </a:r>
            <a:r>
              <a:rPr lang="en-US" dirty="0" err="1" smtClean="0"/>
              <a:t>gorbahceo</a:t>
            </a:r>
            <a:r>
              <a:rPr lang="en-US" dirty="0" smtClean="0"/>
              <a:t>(</a:t>
            </a:r>
            <a:r>
              <a:rPr lang="en-US" dirty="0" err="1" smtClean="0"/>
              <a:t>heger</a:t>
            </a:r>
            <a:r>
              <a:rPr lang="en-US" dirty="0" smtClean="0"/>
              <a:t>), </a:t>
            </a:r>
            <a:r>
              <a:rPr lang="en-US" dirty="0" err="1" smtClean="0"/>
              <a:t>POZLEI:WAGER.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felix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HOMCIE:HANNES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philing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whife</a:t>
            </a:r>
            <a:r>
              <a:rPr lang="en-US" strike="sngStrike" dirty="0" smtClean="0"/>
              <a:t>) </a:t>
            </a:r>
            <a:r>
              <a:rPr lang="en-US" dirty="0" smtClean="0"/>
              <a:t>HOMICIDE:NANA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837099" y="6372894"/>
            <a:ext cx="171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HOMCIDE:JESUS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1708311" y="2292439"/>
            <a:ext cx="790476" cy="1867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065" y="5837988"/>
            <a:ext cx="373117" cy="27947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9678989" y="5499279"/>
            <a:ext cx="662746" cy="1081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9678988" y="5802919"/>
            <a:ext cx="533588" cy="3145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758" y="1635109"/>
            <a:ext cx="496463" cy="103111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8364211" y="1635109"/>
            <a:ext cx="969393" cy="1263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8712757" y="1589252"/>
            <a:ext cx="496463" cy="10769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143" y="1421195"/>
            <a:ext cx="650852" cy="65085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276" y="2175200"/>
            <a:ext cx="650852" cy="65085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143" y="2175200"/>
            <a:ext cx="650852" cy="65085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782" y="1386126"/>
            <a:ext cx="650852" cy="65085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9386143" y="1330094"/>
            <a:ext cx="1210491" cy="14959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9487331" y="1343738"/>
            <a:ext cx="1083669" cy="14823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540578" y="1275928"/>
            <a:ext cx="3663024" cy="14823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2760156" y="1238575"/>
            <a:ext cx="2024678" cy="14823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545" y="3710557"/>
            <a:ext cx="375744" cy="66094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927" y="3707658"/>
            <a:ext cx="375744" cy="66094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52" y="3737725"/>
            <a:ext cx="375744" cy="66094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8067" y="3725644"/>
            <a:ext cx="375744" cy="66094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582" y="4931325"/>
            <a:ext cx="375744" cy="66094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241" y="4832867"/>
            <a:ext cx="375744" cy="66094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927" y="4768577"/>
            <a:ext cx="375744" cy="660948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364" y="4757000"/>
            <a:ext cx="366966" cy="660948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3361386" y="3737725"/>
            <a:ext cx="332978" cy="821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4455391" y="3743715"/>
            <a:ext cx="332978" cy="821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5919707" y="3743715"/>
            <a:ext cx="332978" cy="821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942020" y="3766691"/>
            <a:ext cx="332978" cy="821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995089" y="4741295"/>
            <a:ext cx="332978" cy="821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919707" y="4774082"/>
            <a:ext cx="332978" cy="821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485949" y="4774083"/>
            <a:ext cx="332978" cy="821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3352609" y="4710350"/>
            <a:ext cx="343984" cy="82124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4355470" y="2826052"/>
            <a:ext cx="296968" cy="256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507870" y="2978452"/>
            <a:ext cx="296968" cy="256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797651" y="3082892"/>
            <a:ext cx="1115639" cy="3622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3039706" y="496393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2215166" y="2987805"/>
            <a:ext cx="1002268" cy="3293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3247456" y="2924842"/>
            <a:ext cx="936045" cy="29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3352609" y="5464598"/>
            <a:ext cx="4624683" cy="1116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8086129" y="4795458"/>
            <a:ext cx="441490" cy="367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8117423" y="5154639"/>
            <a:ext cx="441490" cy="367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304671" y="3687084"/>
            <a:ext cx="441490" cy="367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328651" y="4017514"/>
            <a:ext cx="441490" cy="367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703811" y="3640075"/>
            <a:ext cx="441490" cy="367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800012" y="3959863"/>
            <a:ext cx="441490" cy="3678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54383" y="942545"/>
            <a:ext cx="903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Technik</a:t>
            </a:r>
            <a:endParaRPr lang="en-US" b="1" dirty="0"/>
          </a:p>
        </p:txBody>
      </p:sp>
      <p:sp>
        <p:nvSpPr>
          <p:cNvPr id="82" name="Rectangle 81"/>
          <p:cNvSpPr/>
          <p:nvPr/>
        </p:nvSpPr>
        <p:spPr>
          <a:xfrm>
            <a:off x="10250702" y="970800"/>
            <a:ext cx="1941298" cy="550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7737" y="9395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1993</a:t>
            </a:r>
            <a:endParaRPr 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344108" y="142119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7th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694002" y="1249293"/>
            <a:ext cx="933704" cy="14823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141986C2-967F-4AF4-BBDB-0B3BAF758C8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250" y="4996940"/>
            <a:ext cx="270803" cy="142344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9229887" y="3030696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 2015 </a:t>
            </a:r>
            <a:r>
              <a:rPr lang="en-US" sz="800" strike="sngStrike" dirty="0" err="1" smtClean="0"/>
              <a:t>apple.davison.marx</a:t>
            </a:r>
            <a:r>
              <a:rPr lang="en-US" sz="800" strike="sngStrike" dirty="0" smtClean="0"/>
              <a:t>(soviet </a:t>
            </a:r>
            <a:r>
              <a:rPr lang="en-US" sz="800" strike="sngStrike" dirty="0" err="1" smtClean="0"/>
              <a:t>unioin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IPX 2009 </a:t>
            </a:r>
            <a:r>
              <a:rPr lang="en-US" sz="800" dirty="0" err="1" smtClean="0"/>
              <a:t>gorbahceo</a:t>
            </a:r>
            <a:r>
              <a:rPr lang="en-US" sz="800" dirty="0" smtClean="0"/>
              <a:t>(</a:t>
            </a:r>
            <a:r>
              <a:rPr lang="en-US" sz="800" dirty="0" err="1" smtClean="0"/>
              <a:t>miceihbach</a:t>
            </a:r>
            <a:r>
              <a:rPr lang="en-US" sz="800" dirty="0" smtClean="0"/>
              <a:t>) Gov. Sch. </a:t>
            </a:r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  </a:t>
            </a:r>
            <a:r>
              <a:rPr lang="en-US" sz="800" strike="sngStrike" dirty="0" err="1" smtClean="0"/>
              <a:t>gorhohe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IPX 1983 </a:t>
            </a:r>
            <a:r>
              <a:rPr lang="en-US" sz="800" strike="sngStrike" dirty="0" err="1" smtClean="0"/>
              <a:t>gheorho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redhouse</a:t>
            </a:r>
            <a:r>
              <a:rPr lang="en-US" sz="800" strike="sngStrike" dirty="0" smtClean="0"/>
              <a:t>).welder</a:t>
            </a:r>
            <a:endParaRPr lang="en-US" sz="800" strike="sngStrike" dirty="0"/>
          </a:p>
        </p:txBody>
      </p:sp>
      <p:sp>
        <p:nvSpPr>
          <p:cNvPr id="88" name="Rectangle 87"/>
          <p:cNvSpPr/>
          <p:nvPr/>
        </p:nvSpPr>
        <p:spPr>
          <a:xfrm>
            <a:off x="10250702" y="1761268"/>
            <a:ext cx="1995876" cy="61087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Gospel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11377582" y="2183031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Story of Jesus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9229886" y="2945927"/>
            <a:ext cx="2961317" cy="751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344108" y="2777342"/>
            <a:ext cx="1932693" cy="15016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373699" y="2865936"/>
            <a:ext cx="2061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Drill 8 holes</a:t>
            </a:r>
          </a:p>
          <a:p>
            <a:pPr marL="342900" indent="-342900">
              <a:buAutoNum type="arabicParenR"/>
            </a:pPr>
            <a:endParaRPr lang="en-US" dirty="0"/>
          </a:p>
          <a:p>
            <a:pPr marL="342900" indent="-342900">
              <a:buAutoNum type="arabicParenR"/>
            </a:pPr>
            <a:r>
              <a:rPr lang="en-US" dirty="0" smtClean="0"/>
              <a:t>Add glue </a:t>
            </a:r>
            <a:r>
              <a:rPr lang="en-US" dirty="0" err="1" smtClean="0"/>
              <a:t>dueble</a:t>
            </a:r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8086" y="2850628"/>
            <a:ext cx="280546" cy="510391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7669" y="2850628"/>
            <a:ext cx="280546" cy="51039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03" y="2040324"/>
            <a:ext cx="647752" cy="312846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757024" y="2046052"/>
            <a:ext cx="782432" cy="4492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1028700" y="4795458"/>
            <a:ext cx="827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pfeilen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3528544" y="6347644"/>
            <a:ext cx="1493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VIRIGNA </a:t>
            </a:r>
            <a:r>
              <a:rPr lang="en-US" sz="800" dirty="0" err="1" smtClean="0"/>
              <a:t>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(sin).</a:t>
            </a:r>
            <a:r>
              <a:rPr lang="en-US" sz="800" strike="sngStrike" dirty="0"/>
              <a:t> elf-stimulation of the </a:t>
            </a:r>
            <a:r>
              <a:rPr lang="en-US" sz="800" strike="sngStrike" dirty="0" smtClean="0"/>
              <a:t>genitals(home)</a:t>
            </a:r>
            <a:r>
              <a:rPr lang="en-US" sz="800" dirty="0" smtClean="0"/>
              <a:t>.HOMCEI:JEEUS</a:t>
            </a:r>
            <a:endParaRPr lang="en-US" sz="800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3635818" y="6362481"/>
            <a:ext cx="1277471" cy="4492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1842650" y="5810188"/>
            <a:ext cx="8589235" cy="9427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4579759" y="2841142"/>
            <a:ext cx="9252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Herr </a:t>
            </a:r>
            <a:r>
              <a:rPr lang="en-US" sz="900" dirty="0" err="1" smtClean="0"/>
              <a:t>Pflinginger</a:t>
            </a:r>
            <a:endParaRPr lang="en-US" sz="9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48885" y="889738"/>
            <a:ext cx="12136625" cy="58764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564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7BC583-411F-4283-A827-5BA1B08273E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262E8F-48AB-45FB-86E1-C5924F7BEFA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6291-7F4B-4945-BDCB-488AF039DCFE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21A90-3B8A-490E-B4D2-C0E1F2C3DF7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2228045" y="1223493"/>
            <a:ext cx="2172390" cy="3606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28045" y="1584100"/>
            <a:ext cx="2172390" cy="1931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28045" y="1944709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Roth.ibm.dmiler.visa.employe.morgan.freeman</a:t>
            </a:r>
            <a:endParaRPr lang="en-US" sz="800" dirty="0" smtClean="0"/>
          </a:p>
          <a:p>
            <a:r>
              <a:rPr lang="en-US" sz="800" dirty="0" smtClean="0"/>
              <a:t>000.tw.pns.G.morgan.freeman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317814" y="154520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9-12-2023-7-30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3934" y="1200387"/>
            <a:ext cx="1299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Help Desk:</a:t>
            </a:r>
          </a:p>
          <a:p>
            <a:r>
              <a:rPr lang="en-US" dirty="0" smtClean="0"/>
              <a:t>Open Ticket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317814" y="2236245"/>
            <a:ext cx="21105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§Public Disturbance:</a:t>
            </a:r>
          </a:p>
          <a:p>
            <a:r>
              <a:rPr lang="en-US" dirty="0"/>
              <a:t>	</a:t>
            </a:r>
            <a:r>
              <a:rPr lang="en-US" sz="800" strike="sngStrike" dirty="0" err="1" smtClean="0"/>
              <a:t>Middlefinger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2407583" y="2804780"/>
            <a:ext cx="21105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§Public Disturbance:</a:t>
            </a:r>
          </a:p>
          <a:p>
            <a:r>
              <a:rPr lang="en-US" dirty="0"/>
              <a:t>	</a:t>
            </a:r>
            <a:r>
              <a:rPr lang="en-US" sz="900" strike="sngStrike" dirty="0" smtClean="0"/>
              <a:t>language</a:t>
            </a:r>
            <a:endParaRPr lang="en-US" sz="900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1164431" y="917122"/>
            <a:ext cx="1687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Service Support</a:t>
            </a:r>
            <a:endParaRPr lang="en-US" b="1" dirty="0"/>
          </a:p>
        </p:txBody>
      </p:sp>
      <p:sp>
        <p:nvSpPr>
          <p:cNvPr id="16" name="Rectangle 15"/>
          <p:cNvSpPr/>
          <p:nvPr/>
        </p:nvSpPr>
        <p:spPr>
          <a:xfrm>
            <a:off x="2228045" y="3921112"/>
            <a:ext cx="2172390" cy="3606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256563" y="4304962"/>
            <a:ext cx="2172390" cy="1931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317814" y="4242822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9-12-2023-7-30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786392" y="2388203"/>
            <a:ext cx="2172390" cy="3606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9786392" y="2748810"/>
            <a:ext cx="2172390" cy="19318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876161" y="270991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9-12-2023-7-30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735738" y="1930789"/>
            <a:ext cx="2250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Release Management</a:t>
            </a:r>
            <a:endParaRPr lang="en-US" b="1" dirty="0"/>
          </a:p>
        </p:txBody>
      </p:sp>
      <p:sp>
        <p:nvSpPr>
          <p:cNvPr id="29" name="Rectangle 28"/>
          <p:cNvSpPr/>
          <p:nvPr/>
        </p:nvSpPr>
        <p:spPr>
          <a:xfrm>
            <a:off x="161256" y="3794224"/>
            <a:ext cx="1464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Incident </a:t>
            </a:r>
          </a:p>
          <a:p>
            <a:r>
              <a:rPr lang="en-US" b="1" dirty="0" smtClean="0"/>
              <a:t>Management</a:t>
            </a:r>
            <a:endParaRPr lang="en-US" b="1" dirty="0"/>
          </a:p>
        </p:txBody>
      </p:sp>
      <p:sp>
        <p:nvSpPr>
          <p:cNvPr id="30" name="Rectangle 29"/>
          <p:cNvSpPr/>
          <p:nvPr/>
        </p:nvSpPr>
        <p:spPr>
          <a:xfrm>
            <a:off x="5868572" y="1286454"/>
            <a:ext cx="2172390" cy="3606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868572" y="1647061"/>
            <a:ext cx="2172390" cy="21220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958341" y="1608164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9-12-2023-7-30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4428328" y="1080631"/>
            <a:ext cx="14640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Problem </a:t>
            </a:r>
          </a:p>
          <a:p>
            <a:r>
              <a:rPr lang="en-US" b="1" dirty="0" smtClean="0"/>
              <a:t>Management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5958341" y="3983252"/>
            <a:ext cx="2172390" cy="3606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958341" y="4343859"/>
            <a:ext cx="2172390" cy="23077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048110" y="4304962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9-12-2023-7-30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4837809" y="4004610"/>
            <a:ext cx="1881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CMDB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941509" y="4577268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(Hendrik </a:t>
            </a:r>
            <a:r>
              <a:rPr lang="en-US" sz="800" strike="sngStrike" dirty="0" err="1" smtClean="0"/>
              <a:t>herberg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5941510" y="486322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fiat,cherybar,crazyhousrse,crazyhouse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5801398" y="2113986"/>
            <a:ext cx="30728" cy="2560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973767" y="1997561"/>
            <a:ext cx="1976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The person has </a:t>
            </a:r>
            <a:r>
              <a:rPr lang="en-US" sz="800" dirty="0" err="1" smtClean="0"/>
              <a:t>fraumernhoffer</a:t>
            </a:r>
            <a:r>
              <a:rPr lang="en-US" sz="800" dirty="0" smtClean="0"/>
              <a:t> (MP4) 4am</a:t>
            </a:r>
            <a:endParaRPr lang="en-US" sz="800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778569" y="2213005"/>
            <a:ext cx="0" cy="2970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5973767" y="2329687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The G[].</a:t>
            </a:r>
            <a:r>
              <a:rPr lang="en-US" sz="800" dirty="0" err="1" smtClean="0"/>
              <a:t>marx</a:t>
            </a:r>
            <a:r>
              <a:rPr lang="en-US" sz="800" dirty="0"/>
              <a:t> </a:t>
            </a:r>
            <a:r>
              <a:rPr lang="en-US" sz="800" dirty="0" smtClean="0"/>
              <a:t>IMPORT </a:t>
            </a:r>
            <a:r>
              <a:rPr lang="en-US" sz="800" dirty="0" err="1" smtClean="0"/>
              <a:t>roth.ibm.damiler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MAINSTREET[] </a:t>
            </a:r>
            <a:r>
              <a:rPr lang="en-US" sz="800" dirty="0" err="1" smtClean="0"/>
              <a:t>metropolition</a:t>
            </a:r>
            <a:r>
              <a:rPr lang="en-US" sz="800" dirty="0" smtClean="0"/>
              <a:t> LV,SF,FRA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5927883" y="2745134"/>
            <a:ext cx="21130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Roth.ibm.damier.apple.stee.jobs.middlefinger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5973767" y="2576067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986234" y="2986237"/>
            <a:ext cx="24064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0.00001 000.tw.pns.employe.steve.jbos.middlfeinder</a:t>
            </a:r>
            <a:endParaRPr lang="en-US" sz="800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276" y="3197837"/>
            <a:ext cx="1292586" cy="121146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40598" y="5334683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</a:t>
            </a:r>
            <a:endParaRPr lang="en-US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078" y="2178654"/>
            <a:ext cx="489050" cy="19562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0263" y="2188843"/>
            <a:ext cx="489050" cy="195620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91925" y="5662598"/>
            <a:ext cx="21613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§Stalking: Black male, black </a:t>
            </a:r>
            <a:r>
              <a:rPr lang="en-US" sz="800" dirty="0" err="1" smtClean="0"/>
              <a:t>femal</a:t>
            </a:r>
            <a:r>
              <a:rPr lang="en-US" sz="800" dirty="0" smtClean="0"/>
              <a:t> smoking</a:t>
            </a:r>
          </a:p>
          <a:p>
            <a:r>
              <a:rPr lang="en-US" sz="800" dirty="0" smtClean="0"/>
              <a:t>§CDCR </a:t>
            </a:r>
            <a:r>
              <a:rPr lang="en-US" sz="800" dirty="0" err="1" smtClean="0"/>
              <a:t>corestion</a:t>
            </a:r>
            <a:r>
              <a:rPr lang="en-US" sz="800" dirty="0" smtClean="0"/>
              <a:t> </a:t>
            </a:r>
            <a:r>
              <a:rPr lang="en-US" sz="800" dirty="0" err="1" smtClean="0"/>
              <a:t>somking</a:t>
            </a:r>
            <a:r>
              <a:rPr lang="en-US" sz="800" dirty="0" smtClean="0"/>
              <a:t> no </a:t>
            </a:r>
            <a:r>
              <a:rPr lang="en-US" sz="800" dirty="0" err="1" smtClean="0"/>
              <a:t>coggeter</a:t>
            </a:r>
            <a:r>
              <a:rPr lang="en-US" sz="800" dirty="0" smtClean="0"/>
              <a:t> face tattoo</a:t>
            </a:r>
          </a:p>
          <a:p>
            <a:r>
              <a:rPr lang="en-US" sz="800" dirty="0" smtClean="0"/>
              <a:t>§Stalking CPVA </a:t>
            </a:r>
            <a:r>
              <a:rPr lang="en-US" sz="800" dirty="0" err="1" smtClean="0"/>
              <a:t>anglea.St.marting.flea</a:t>
            </a:r>
            <a:r>
              <a:rPr lang="en-US" sz="800" dirty="0" smtClean="0"/>
              <a:t>[]; </a:t>
            </a:r>
            <a:r>
              <a:rPr lang="en-US" sz="800" dirty="0" err="1" smtClean="0"/>
              <a:t>anglea.St</a:t>
            </a:r>
            <a:r>
              <a:rPr lang="en-US" sz="800" dirty="0" smtClean="0"/>
              <a:t>. </a:t>
            </a:r>
            <a:r>
              <a:rPr lang="en-US" sz="800" dirty="0" err="1" smtClean="0"/>
              <a:t>Martin.flea.parent</a:t>
            </a:r>
            <a:r>
              <a:rPr lang="en-US" sz="800" dirty="0" smtClean="0"/>
              <a:t> </a:t>
            </a:r>
            <a:r>
              <a:rPr lang="en-US" sz="800" dirty="0" err="1" smtClean="0"/>
              <a:t>cigeette</a:t>
            </a:r>
            <a:endParaRPr lang="en-US" sz="800" dirty="0" smtClean="0"/>
          </a:p>
          <a:p>
            <a:r>
              <a:rPr lang="en-US" sz="800" dirty="0" smtClean="0"/>
              <a:t>9PM</a:t>
            </a:r>
          </a:p>
          <a:p>
            <a:r>
              <a:rPr lang="en-US" sz="800" dirty="0" smtClean="0"/>
              <a:t>§Stalking </a:t>
            </a:r>
            <a:r>
              <a:rPr lang="en-US" sz="800" dirty="0" err="1" smtClean="0"/>
              <a:t>Dogwaker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5989844" y="3166697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!G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270483" y="3118046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(L3)</a:t>
            </a:r>
            <a:endParaRPr lang="en-US" dirty="0"/>
          </a:p>
        </p:txBody>
      </p:sp>
      <p:cxnSp>
        <p:nvCxnSpPr>
          <p:cNvPr id="65" name="Straight Arrow Connector 64"/>
          <p:cNvCxnSpPr>
            <a:stCxn id="63" idx="3"/>
          </p:cNvCxnSpPr>
          <p:nvPr/>
        </p:nvCxnSpPr>
        <p:spPr>
          <a:xfrm>
            <a:off x="6811016" y="3302712"/>
            <a:ext cx="1139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7280818" y="3308571"/>
            <a:ext cx="760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G.CVPA.eval</a:t>
            </a:r>
            <a:r>
              <a:rPr lang="en-US" sz="800" dirty="0" smtClean="0"/>
              <a:t>[]</a:t>
            </a:r>
            <a:endParaRPr 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6636410" y="3448062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IBM L3 Arthur/</a:t>
            </a:r>
            <a:r>
              <a:rPr lang="en-US" sz="800" dirty="0" err="1" smtClean="0"/>
              <a:t>ar</a:t>
            </a:r>
            <a:r>
              <a:rPr lang="en-US" sz="800" dirty="0" smtClean="0"/>
              <a:t>-tur.*</a:t>
            </a:r>
            <a:r>
              <a:rPr lang="en-US" sz="800" dirty="0" err="1" smtClean="0"/>
              <a:t>tophat</a:t>
            </a:r>
            <a:endParaRPr lang="en-US" sz="800" dirty="0" smtClean="0"/>
          </a:p>
          <a:p>
            <a:r>
              <a:rPr lang="en-US" sz="800" dirty="0" smtClean="0"/>
              <a:t>0.1 Visa </a:t>
            </a:r>
            <a:r>
              <a:rPr lang="en-US" sz="800" dirty="0" err="1" smtClean="0"/>
              <a:t>Petersson</a:t>
            </a:r>
            <a:r>
              <a:rPr lang="en-US" sz="800" dirty="0" smtClean="0"/>
              <a:t> </a:t>
            </a:r>
            <a:r>
              <a:rPr lang="en-US" sz="800" dirty="0" err="1" smtClean="0"/>
              <a:t>Labcorp</a:t>
            </a:r>
            <a:endParaRPr lang="en-US" sz="800" dirty="0"/>
          </a:p>
        </p:txBody>
      </p:sp>
      <p:sp>
        <p:nvSpPr>
          <p:cNvPr id="68" name="TextBox 67"/>
          <p:cNvSpPr txBox="1"/>
          <p:nvPr/>
        </p:nvSpPr>
        <p:spPr>
          <a:xfrm>
            <a:off x="9735738" y="1286454"/>
            <a:ext cx="24508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8:21 AM </a:t>
            </a:r>
          </a:p>
          <a:p>
            <a:r>
              <a:rPr lang="en-US" dirty="0" smtClean="0"/>
              <a:t>9/13/2023 LABOR CODE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786392" y="4614567"/>
            <a:ext cx="4523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[x] no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2553986" y="4854242"/>
            <a:ext cx="195583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During 7</a:t>
            </a:r>
            <a:r>
              <a:rPr lang="en-US" sz="1000" baseline="30000" dirty="0" smtClean="0"/>
              <a:t>th</a:t>
            </a:r>
            <a:r>
              <a:rPr lang="en-US" sz="1000" dirty="0" smtClean="0"/>
              <a:t>, 8</a:t>
            </a:r>
            <a:r>
              <a:rPr lang="en-US" sz="1000" baseline="30000" dirty="0" smtClean="0"/>
              <a:t>th</a:t>
            </a:r>
            <a:r>
              <a:rPr lang="en-US" sz="1000" dirty="0" smtClean="0"/>
              <a:t>, 88</a:t>
            </a:r>
            <a:r>
              <a:rPr lang="en-US" sz="1000" baseline="30000" dirty="0" smtClean="0"/>
              <a:t>th</a:t>
            </a:r>
            <a:r>
              <a:rPr lang="en-US" sz="1000" dirty="0" smtClean="0"/>
              <a:t> review *</a:t>
            </a:r>
            <a:r>
              <a:rPr lang="en-US" sz="1000" dirty="0" err="1" smtClean="0"/>
              <a:t>tophat</a:t>
            </a:r>
            <a:r>
              <a:rPr lang="en-US" sz="1000" dirty="0" smtClean="0"/>
              <a:t> G.JOE.TV person sends children in v2:FBI:KIDNAPPING and !black   </a:t>
            </a:r>
            <a:r>
              <a:rPr lang="en-US" sz="1000" dirty="0" err="1" smtClean="0"/>
              <a:t>eval</a:t>
            </a:r>
            <a:r>
              <a:rPr lang="en-US" sz="1000" dirty="0"/>
              <a:t> </a:t>
            </a:r>
            <a:r>
              <a:rPr lang="en-US" sz="1000" dirty="0" smtClean="0"/>
              <a:t>7:30PM</a:t>
            </a:r>
          </a:p>
          <a:p>
            <a:endParaRPr lang="en-US" sz="1000" dirty="0"/>
          </a:p>
          <a:p>
            <a:r>
              <a:rPr lang="en-US" sz="1000" dirty="0" smtClean="0"/>
              <a:t>§Public </a:t>
            </a:r>
            <a:r>
              <a:rPr lang="en-US" sz="1000" dirty="0" err="1" smtClean="0"/>
              <a:t>distuban</a:t>
            </a:r>
            <a:r>
              <a:rPr lang="en-US" sz="1000" dirty="0" smtClean="0"/>
              <a:t> </a:t>
            </a:r>
            <a:r>
              <a:rPr lang="en-US" sz="1000" dirty="0" err="1" smtClean="0"/>
              <a:t>middlefinder</a:t>
            </a:r>
            <a:endParaRPr lang="en-US" sz="1000" dirty="0" smtClean="0"/>
          </a:p>
          <a:p>
            <a:r>
              <a:rPr lang="en-US" sz="1000" dirty="0" smtClean="0"/>
              <a:t>§CIVIL CODE !white</a:t>
            </a:r>
            <a:endParaRPr lang="en-US" sz="10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006075" y="5334683"/>
            <a:ext cx="394360" cy="219089"/>
          </a:xfrm>
          <a:prstGeom prst="rect">
            <a:avLst/>
          </a:prstGeom>
        </p:spPr>
      </p:pic>
      <p:cxnSp>
        <p:nvCxnSpPr>
          <p:cNvPr id="73" name="Straight Arrow Connector 72"/>
          <p:cNvCxnSpPr/>
          <p:nvPr/>
        </p:nvCxnSpPr>
        <p:spPr>
          <a:xfrm flipH="1">
            <a:off x="5653825" y="2213005"/>
            <a:ext cx="124744" cy="3121678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961473" y="5113514"/>
            <a:ext cx="1070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Library.G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761" y="5236873"/>
            <a:ext cx="489050" cy="19562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0939" y="2273332"/>
            <a:ext cx="555018" cy="23977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26" y="2243250"/>
            <a:ext cx="363300" cy="2422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4226" y="3486560"/>
            <a:ext cx="428265" cy="36255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90531" y="1651648"/>
            <a:ext cx="2150430" cy="23015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38760" y="5607175"/>
            <a:ext cx="2087673" cy="1172177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9395966" y="5581553"/>
            <a:ext cx="2075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!AVABILITY.7:30 12H</a:t>
            </a:r>
          </a:p>
          <a:p>
            <a:r>
              <a:rPr lang="en-US" dirty="0" smtClean="0"/>
              <a:t>PRESIDENT</a:t>
            </a:r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58342" y="1695437"/>
            <a:ext cx="2053048" cy="1145451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9627155" y="5198855"/>
            <a:ext cx="728889" cy="408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!In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9279924" y="5009316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12:21PM</a:t>
            </a:r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302446" y="5113514"/>
            <a:ext cx="2890364" cy="16915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89" name="Object 88"/>
          <p:cNvGraphicFramePr>
            <a:graphicFrameLocks noChangeAspect="1"/>
          </p:cNvGraphicFramePr>
          <p:nvPr>
            <p:extLst/>
          </p:nvPr>
        </p:nvGraphicFramePr>
        <p:xfrm>
          <a:off x="9375383" y="5166228"/>
          <a:ext cx="1179522" cy="1526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Acrobat Document" r:id="rId11" imgW="5829257" imgH="7543568" progId="AcroExch.Document.DC">
                  <p:embed/>
                </p:oleObj>
              </mc:Choice>
              <mc:Fallback>
                <p:oleObj name="Acrobat Document" r:id="rId11" imgW="5829257" imgH="7543568" progId="AcroExch.Document.DC">
                  <p:embed/>
                  <p:pic>
                    <p:nvPicPr>
                      <p:cNvPr id="89" name="Object 8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375383" y="5166228"/>
                        <a:ext cx="1179522" cy="1526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0" name="Picture 8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246" y="1733753"/>
            <a:ext cx="1139497" cy="765211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29292" y="1713457"/>
            <a:ext cx="1212533" cy="7719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808" y="1275419"/>
            <a:ext cx="951468" cy="951468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8586419" y="213641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25Y 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804" y="1992394"/>
            <a:ext cx="425295" cy="42529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09984" y="2588729"/>
            <a:ext cx="2565356" cy="48467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3" y="919165"/>
            <a:ext cx="876300" cy="8763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" y="1936231"/>
            <a:ext cx="926077" cy="423987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H="1" flipV="1">
            <a:off x="161256" y="1792830"/>
            <a:ext cx="795122" cy="757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0" y="1714533"/>
            <a:ext cx="1725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JFK.ATOMCLOCK</a:t>
            </a:r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7898" y="2007950"/>
            <a:ext cx="921302" cy="4885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8825" y="1941449"/>
            <a:ext cx="11689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1:43PM 12</a:t>
            </a:r>
          </a:p>
          <a:p>
            <a:r>
              <a:rPr lang="en-US" sz="800" dirty="0" err="1" smtClean="0"/>
              <a:t>Sleepign</a:t>
            </a:r>
            <a:r>
              <a:rPr lang="en-US" sz="800" dirty="0" smtClean="0"/>
              <a:t> outside</a:t>
            </a:r>
          </a:p>
          <a:p>
            <a:r>
              <a:rPr lang="en-US" sz="800" dirty="0" smtClean="0"/>
              <a:t>0.0</a:t>
            </a:r>
          </a:p>
          <a:p>
            <a:r>
              <a:rPr lang="en-US" sz="800" dirty="0" smtClean="0"/>
              <a:t>15H !AVABILITY </a:t>
            </a:r>
            <a:r>
              <a:rPr lang="en-US" sz="800" strike="sngStrike" dirty="0" err="1" smtClean="0"/>
              <a:t>gohero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lukanvich</a:t>
            </a:r>
            <a:r>
              <a:rPr lang="en-US" sz="800" strike="sngStrike" dirty="0" smtClean="0"/>
              <a:t> 36h day)</a:t>
            </a:r>
            <a:endParaRPr lang="en-US" sz="800" strike="sngStrike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9856" y="1988187"/>
            <a:ext cx="992409" cy="7104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501" y="1969548"/>
            <a:ext cx="10237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CIVIL CODE 2010-2023 </a:t>
            </a:r>
            <a:r>
              <a:rPr lang="en-US" sz="800" strike="sngStrike" dirty="0" smtClean="0"/>
              <a:t>Messages </a:t>
            </a:r>
            <a:r>
              <a:rPr lang="en-US" sz="800" strike="sngStrike" dirty="0" err="1" smtClean="0"/>
              <a:t>visa.mrogan.freeman</a:t>
            </a:r>
            <a:endParaRPr lang="en-US" sz="800" strike="sngStrike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3349" y="1990833"/>
            <a:ext cx="966363" cy="7543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4883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DB2D7-D0D9-41A0-BC84-E3CE9E95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595" y="2077456"/>
            <a:ext cx="2028825" cy="1524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178BE6C-B3B8-4286-9390-A1FB5D09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3962" y="1297822"/>
            <a:ext cx="4235449" cy="1325563"/>
          </a:xfrm>
        </p:spPr>
        <p:txBody>
          <a:bodyPr/>
          <a:lstStyle/>
          <a:p>
            <a:pPr rtl="0" eaLnBrk="1" latinLnBrk="0" hangingPunct="1"/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0.1 G.MARKPLATZ(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cherbar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phil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kim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KING.hendrin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4am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schlemermeyer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ass** licking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KING.marx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inside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slemmern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(to</a:t>
            </a:r>
            <a:r>
              <a:rPr lang="en-US" sz="1200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lick around ugly)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E32162-B03B-410E-A9FD-7FDC2C063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075" y="2130179"/>
            <a:ext cx="1238250" cy="1238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1D3987-0FCC-401E-8281-9DF22CCD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534" y="2067722"/>
            <a:ext cx="2015878" cy="150996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12D4E-0BC5-4CE7-A0E6-FD352D8E8E41}"/>
              </a:ext>
            </a:extLst>
          </p:cNvPr>
          <p:cNvSpPr txBox="1"/>
          <p:nvPr/>
        </p:nvSpPr>
        <p:spPr>
          <a:xfrm>
            <a:off x="1657595" y="1368972"/>
            <a:ext cx="164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§PREA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528995" y="1308893"/>
            <a:ext cx="5544905" cy="22925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528995" y="1368972"/>
            <a:ext cx="5544905" cy="22087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71" y="1095679"/>
            <a:ext cx="1148248" cy="76549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444500" y="3708400"/>
            <a:ext cx="113919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896" y="3806433"/>
            <a:ext cx="770089" cy="8801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663" y="3753151"/>
            <a:ext cx="1897044" cy="1166072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19417" y="3732171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HOMICDIE:LUX:VHS</a:t>
            </a:r>
            <a:endParaRPr lang="en-US" sz="8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52" y="4034587"/>
            <a:ext cx="559937" cy="313565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2671233" y="3806433"/>
            <a:ext cx="495300" cy="508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2620801" y="4225192"/>
            <a:ext cx="495300" cy="5087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868451" y="3806433"/>
            <a:ext cx="247650" cy="22815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01" y="4420790"/>
            <a:ext cx="530988" cy="32562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251779" y="3996309"/>
            <a:ext cx="651109" cy="7501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59753" y="3947039"/>
            <a:ext cx="13659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1996 Sept-</a:t>
            </a:r>
          </a:p>
          <a:p>
            <a:r>
              <a:rPr lang="en-US" dirty="0"/>
              <a:t>1997June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4" y="3841993"/>
            <a:ext cx="577540" cy="81588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030" y="3966855"/>
            <a:ext cx="926805" cy="61674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1841500" y="3839893"/>
            <a:ext cx="738335" cy="1058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584761" y="3907778"/>
            <a:ext cx="1009721" cy="7501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907091" y="3947039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16Y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883667" y="4151521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Sie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457235" y="4812701"/>
            <a:ext cx="113919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99289" y="3852350"/>
            <a:ext cx="833248" cy="33329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3481" y="4173818"/>
            <a:ext cx="833248" cy="33329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65100" y="2077456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</a:p>
          <a:p>
            <a:r>
              <a:rPr lang="en-US" dirty="0"/>
              <a:t>G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17843" y="2623385"/>
            <a:ext cx="18533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81861" y="1738304"/>
            <a:ext cx="1501352" cy="150383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130687" y="1310406"/>
            <a:ext cx="1603699" cy="22925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0619" y="1019470"/>
            <a:ext cx="1148248" cy="765499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7632700" y="1738304"/>
            <a:ext cx="850900" cy="1503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29" y="5030484"/>
            <a:ext cx="624643" cy="62464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012837" y="508109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056" y="4941795"/>
            <a:ext cx="1114845" cy="74323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40" y="4985092"/>
            <a:ext cx="965592" cy="59968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BC2F8D2-A441-4226-ABF8-7F705A1A7F5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2" y="4978220"/>
            <a:ext cx="858452" cy="6405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148" y="4975078"/>
            <a:ext cx="650852" cy="650852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204663" y="508109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23112" y="5077431"/>
            <a:ext cx="1399516" cy="37666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5350697" y="5091535"/>
            <a:ext cx="3227858" cy="5635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667258" y="5091535"/>
            <a:ext cx="666667" cy="37142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868451" y="5803900"/>
            <a:ext cx="57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flips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2971800" y="6173232"/>
            <a:ext cx="1371152" cy="148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64" name="Rectangle 63"/>
          <p:cNvSpPr/>
          <p:nvPr/>
        </p:nvSpPr>
        <p:spPr>
          <a:xfrm>
            <a:off x="2971800" y="6322005"/>
            <a:ext cx="1371152" cy="5359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090077" y="6353012"/>
            <a:ext cx="5278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nonPolicQOS.network.”flapping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1/0 </a:t>
            </a:r>
            <a:r>
              <a:rPr lang="en-US" dirty="0" err="1" smtClean="0"/>
              <a:t>fliping</a:t>
            </a:r>
            <a:r>
              <a:rPr lang="en-US" dirty="0" smtClean="0"/>
              <a:t> </a:t>
            </a:r>
            <a:r>
              <a:rPr lang="en-US" dirty="0" err="1" smtClean="0"/>
              <a:t>CPVA.anglea.St</a:t>
            </a:r>
            <a:r>
              <a:rPr lang="en-US" dirty="0" smtClean="0"/>
              <a:t>. </a:t>
            </a:r>
            <a:r>
              <a:rPr lang="en-US" dirty="0" err="1" smtClean="0"/>
              <a:t>Marting.flea.VIRNGA.MARY</a:t>
            </a:r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855167" y="5859755"/>
            <a:ext cx="5478758" cy="1036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298896" y="5067881"/>
            <a:ext cx="1073005" cy="622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17" y="4999434"/>
            <a:ext cx="730061" cy="546841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536225" y="4881256"/>
            <a:ext cx="2973832" cy="685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2971800" y="5859755"/>
            <a:ext cx="549275" cy="3134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endCxn id="51" idx="3"/>
          </p:cNvCxnSpPr>
          <p:nvPr/>
        </p:nvCxnSpPr>
        <p:spPr>
          <a:xfrm flipV="1">
            <a:off x="2438006" y="5313410"/>
            <a:ext cx="1933895" cy="27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623547" y="4981969"/>
            <a:ext cx="1734172" cy="685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207611" y="4900677"/>
            <a:ext cx="10709260" cy="20086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65100" y="5803900"/>
            <a:ext cx="66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96384" y="6090078"/>
            <a:ext cx="1040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8" name="Rectangle 77"/>
          <p:cNvSpPr/>
          <p:nvPr/>
        </p:nvSpPr>
        <p:spPr>
          <a:xfrm>
            <a:off x="10591800" y="4898243"/>
            <a:ext cx="1600200" cy="5508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10695975" y="5158139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686" y="3797213"/>
            <a:ext cx="532647" cy="927432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690" y="4022191"/>
            <a:ext cx="865939" cy="484926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9248690" y="4018999"/>
            <a:ext cx="865939" cy="574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200256" y="3991538"/>
            <a:ext cx="962806" cy="5827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200639" y="3892326"/>
            <a:ext cx="1481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Patabit</a:t>
            </a:r>
            <a:r>
              <a:rPr lang="en-US" dirty="0" smtClean="0"/>
              <a:t> </a:t>
            </a:r>
            <a:r>
              <a:rPr lang="en-US" dirty="0" err="1" smtClean="0"/>
              <a:t>Palluri</a:t>
            </a:r>
            <a:endParaRPr lang="en-US" dirty="0" smtClean="0"/>
          </a:p>
          <a:p>
            <a:r>
              <a:rPr lang="en-US" dirty="0" smtClean="0"/>
              <a:t>Brian</a:t>
            </a:r>
          </a:p>
        </p:txBody>
      </p:sp>
      <p:sp>
        <p:nvSpPr>
          <p:cNvPr id="87" name="Rectangle 86"/>
          <p:cNvSpPr/>
          <p:nvPr/>
        </p:nvSpPr>
        <p:spPr>
          <a:xfrm>
            <a:off x="9248690" y="3424578"/>
            <a:ext cx="2579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V2:FBI:IDNAPPOOGIN </a:t>
            </a:r>
            <a:r>
              <a:rPr lang="en-US" dirty="0" smtClean="0"/>
              <a:t>A5 </a:t>
            </a:r>
          </a:p>
          <a:p>
            <a:r>
              <a:rPr lang="en-US" dirty="0" smtClean="0"/>
              <a:t>“Emma” </a:t>
            </a:r>
            <a:r>
              <a:rPr lang="en-US" dirty="0" err="1" smtClean="0"/>
              <a:t>yelling,crying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10065981" y="4337647"/>
            <a:ext cx="25664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Rik</a:t>
            </a:r>
            <a:r>
              <a:rPr lang="en-US" dirty="0" smtClean="0"/>
              <a:t> </a:t>
            </a:r>
            <a:r>
              <a:rPr lang="en-US" dirty="0" err="1" smtClean="0"/>
              <a:t>Melik</a:t>
            </a:r>
            <a:r>
              <a:rPr lang="en-US" dirty="0" smtClean="0"/>
              <a:t>, Walmart(.com)</a:t>
            </a:r>
          </a:p>
          <a:p>
            <a:r>
              <a:rPr lang="en-US" dirty="0" err="1" smtClean="0"/>
              <a:t>BladeLogic</a:t>
            </a:r>
            <a:r>
              <a:rPr lang="en-US" dirty="0" smtClean="0"/>
              <a:t> BMC</a:t>
            </a:r>
          </a:p>
          <a:p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8932177" y="3522235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SQ.2008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7894606" y="3551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cxnSp>
        <p:nvCxnSpPr>
          <p:cNvPr id="92" name="Straight Connector 91"/>
          <p:cNvCxnSpPr>
            <a:endCxn id="89" idx="1"/>
          </p:cNvCxnSpPr>
          <p:nvPr/>
        </p:nvCxnSpPr>
        <p:spPr>
          <a:xfrm flipV="1">
            <a:off x="8510057" y="3706901"/>
            <a:ext cx="422120" cy="979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478698" y="3801230"/>
            <a:ext cx="599800" cy="9515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5786438" y="4170880"/>
            <a:ext cx="708067" cy="4406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5720179" y="4140051"/>
            <a:ext cx="1032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Invert “</a:t>
            </a:r>
            <a:r>
              <a:rPr lang="en-US" sz="800" strike="sngStrike" dirty="0" err="1" smtClean="0"/>
              <a:t>Snunf</a:t>
            </a:r>
            <a:r>
              <a:rPr lang="en-US" sz="800" strike="sngStrike" dirty="0" smtClean="0"/>
              <a:t>” </a:t>
            </a:r>
          </a:p>
          <a:p>
            <a:r>
              <a:rPr lang="en-US" sz="800" dirty="0" smtClean="0"/>
              <a:t>ATOMICLCOK(CPVA)</a:t>
            </a:r>
          </a:p>
          <a:p>
            <a:r>
              <a:rPr lang="en-US" sz="800" dirty="0" smtClean="0"/>
              <a:t>KING.§</a:t>
            </a:r>
            <a:r>
              <a:rPr lang="en-US" sz="800" dirty="0" err="1" smtClean="0"/>
              <a:t>Sie</a:t>
            </a:r>
            <a:r>
              <a:rPr lang="en-US" sz="800" dirty="0" smtClean="0"/>
              <a:t> §16</a:t>
            </a:r>
            <a:endParaRPr lang="en-US" sz="800" dirty="0"/>
          </a:p>
        </p:txBody>
      </p:sp>
      <p:cxnSp>
        <p:nvCxnSpPr>
          <p:cNvPr id="97" name="Straight Connector 96"/>
          <p:cNvCxnSpPr>
            <a:endCxn id="87" idx="3"/>
          </p:cNvCxnSpPr>
          <p:nvPr/>
        </p:nvCxnSpPr>
        <p:spPr>
          <a:xfrm flipV="1">
            <a:off x="9418047" y="3747744"/>
            <a:ext cx="2410195" cy="172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11296075" y="3060700"/>
            <a:ext cx="553060" cy="3638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A5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11185117" y="3124081"/>
            <a:ext cx="6431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Nord</a:t>
            </a:r>
          </a:p>
          <a:p>
            <a:r>
              <a:rPr lang="en-US" sz="800" dirty="0" smtClean="0"/>
              <a:t>JFK(BERLIN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10941194" y="28394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86828" y="3821099"/>
            <a:ext cx="11231744" cy="9382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Rounded Rectangle 102"/>
          <p:cNvSpPr/>
          <p:nvPr/>
        </p:nvSpPr>
        <p:spPr>
          <a:xfrm>
            <a:off x="10591800" y="3852350"/>
            <a:ext cx="1626772" cy="56844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7057" y="4117621"/>
            <a:ext cx="629757" cy="352664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4591472" y="3805700"/>
            <a:ext cx="48942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41.ATOMICLOCK(CIVEIL CODE, LABOR CODE.CPVA)</a:t>
            </a:r>
          </a:p>
          <a:p>
            <a:r>
              <a:rPr lang="en-US" strike="sngStrike" dirty="0" err="1" smtClean="0"/>
              <a:t>Ibm.Paul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Vultran.St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Anslem</a:t>
            </a:r>
            <a:endParaRPr lang="en-US" strike="sngStrike" dirty="0" smtClean="0"/>
          </a:p>
          <a:p>
            <a:r>
              <a:rPr lang="en-US" strike="sngStrike" dirty="0" err="1" smtClean="0"/>
              <a:t>Ibm.appe.touch.svctec.paul.vultran</a:t>
            </a:r>
            <a:endParaRPr lang="en-US" strike="sngStrike" dirty="0" smtClean="0"/>
          </a:p>
          <a:p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832464" y="4020090"/>
            <a:ext cx="673325" cy="5185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10114629" y="3891567"/>
            <a:ext cx="273971" cy="529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108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18" y="4042674"/>
            <a:ext cx="710149" cy="710149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3832" y="4138781"/>
            <a:ext cx="538753" cy="538753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10467683" y="4121676"/>
            <a:ext cx="618325" cy="5557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9248690" y="2723787"/>
            <a:ext cx="1390545" cy="3369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13" name="Rectangle 112"/>
          <p:cNvSpPr/>
          <p:nvPr/>
        </p:nvSpPr>
        <p:spPr>
          <a:xfrm>
            <a:off x="9293472" y="3060700"/>
            <a:ext cx="1345763" cy="5142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!WHITE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8188544" y="3022600"/>
            <a:ext cx="618325" cy="5557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8803628" y="4064236"/>
            <a:ext cx="757417" cy="6673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7" name="Straight Arrow Connector 116"/>
          <p:cNvCxnSpPr/>
          <p:nvPr/>
        </p:nvCxnSpPr>
        <p:spPr>
          <a:xfrm flipH="1" flipV="1">
            <a:off x="5126424" y="1095679"/>
            <a:ext cx="896688" cy="1527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9416" y="937172"/>
            <a:ext cx="769737" cy="771012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809414" y="925884"/>
            <a:ext cx="769738" cy="8124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713084" y="989930"/>
            <a:ext cx="856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209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</Words>
  <Application>Microsoft Office PowerPoint</Application>
  <PresentationFormat>Widescreen</PresentationFormat>
  <Paragraphs>455</Paragraphs>
  <Slides>11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Roboto</vt:lpstr>
      <vt:lpstr>Office Theme</vt:lpstr>
      <vt:lpstr>Packager Shell Object</vt:lpstr>
      <vt:lpstr>Acrobat Document</vt:lpstr>
      <vt:lpstr>PowerPoint Presentation</vt:lpstr>
      <vt:lpstr>SQ.AIRFIELD.INT.HOMICDIE:2Y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0.1 G.MARKPLATZ(cherbar) phil/kim KING.hendrin 4am schlemermeyer ass** licking KING.marx inside slemmern(to lick around ugly) 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</cp:revision>
  <dcterms:created xsi:type="dcterms:W3CDTF">2023-09-13T20:07:52Z</dcterms:created>
  <dcterms:modified xsi:type="dcterms:W3CDTF">2023-09-13T20:08:12Z</dcterms:modified>
</cp:coreProperties>
</file>